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3" r:id="rId3"/>
    <p:sldId id="278" r:id="rId4"/>
    <p:sldId id="274" r:id="rId5"/>
    <p:sldId id="272" r:id="rId6"/>
    <p:sldId id="276" r:id="rId7"/>
    <p:sldId id="257" r:id="rId8"/>
    <p:sldId id="260" r:id="rId9"/>
    <p:sldId id="259" r:id="rId10"/>
    <p:sldId id="261" r:id="rId11"/>
    <p:sldId id="258" r:id="rId12"/>
    <p:sldId id="268" r:id="rId13"/>
    <p:sldId id="269" r:id="rId14"/>
    <p:sldId id="284" r:id="rId15"/>
    <p:sldId id="262" r:id="rId16"/>
    <p:sldId id="277" r:id="rId17"/>
    <p:sldId id="286" r:id="rId18"/>
    <p:sldId id="266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FF"/>
    <a:srgbClr val="E3F286"/>
    <a:srgbClr val="9966FF"/>
    <a:srgbClr val="00FF00"/>
    <a:srgbClr val="66FF66"/>
    <a:srgbClr val="F72525"/>
    <a:srgbClr val="0099FF"/>
    <a:srgbClr val="00FFCC"/>
    <a:srgbClr val="3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3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26532242621641"/>
          <c:y val="3.5088237738921238E-2"/>
          <c:w val="0.86091173019594602"/>
          <c:h val="0.644642269885353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640185</c:v>
                </c:pt>
                <c:pt idx="1">
                  <c:v>703057</c:v>
                </c:pt>
                <c:pt idx="2">
                  <c:v>690694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_-* #,##0.0\ _₽_-;\-* #,##0.0\ _₽_-;_-* "-"??\ _₽_-;_-@_-</c:formatCode>
                <c:ptCount val="3"/>
                <c:pt idx="0">
                  <c:v>634555</c:v>
                </c:pt>
                <c:pt idx="1">
                  <c:v>703983</c:v>
                </c:pt>
                <c:pt idx="2">
                  <c:v>689416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5630</c:v>
                </c:pt>
                <c:pt idx="1">
                  <c:v>-926</c:v>
                </c:pt>
                <c:pt idx="2">
                  <c:v>1278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632448"/>
        <c:axId val="51302336"/>
        <c:axId val="0"/>
      </c:bar3DChart>
      <c:catAx>
        <c:axId val="13463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51302336"/>
        <c:crosses val="autoZero"/>
        <c:auto val="1"/>
        <c:lblAlgn val="ctr"/>
        <c:lblOffset val="100"/>
        <c:noMultiLvlLbl val="0"/>
      </c:catAx>
      <c:valAx>
        <c:axId val="51302336"/>
        <c:scaling>
          <c:orientation val="minMax"/>
        </c:scaling>
        <c:delete val="0"/>
        <c:axPos val="l"/>
        <c:minorGridlines/>
        <c:numFmt formatCode="_-* #,##0.0\ _₽_-;\-* #,##0.0\ _₽_-;_-* &quot;-&quot;??\ _₽_-;_-@_-" sourceLinked="1"/>
        <c:majorTickMark val="out"/>
        <c:minorTickMark val="none"/>
        <c:tickLblPos val="nextTo"/>
        <c:crossAx val="1346324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397535</c:v>
                </c:pt>
                <c:pt idx="1">
                  <c:v>476726</c:v>
                </c:pt>
                <c:pt idx="2">
                  <c:v>507143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57207552"/>
        <c:axId val="117408320"/>
      </c:barChart>
      <c:catAx>
        <c:axId val="15720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7408320"/>
        <c:crosses val="autoZero"/>
        <c:auto val="1"/>
        <c:lblAlgn val="ctr"/>
        <c:lblOffset val="100"/>
        <c:noMultiLvlLbl val="0"/>
      </c:catAx>
      <c:valAx>
        <c:axId val="11740832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15720755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887678807837121E-2"/>
                <c:y val="2.9315222691305903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53923408706828E-2"/>
          <c:y val="6.2913613203142496E-2"/>
          <c:w val="0.90393419675758069"/>
          <c:h val="0.812641842695553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7.4893487238697513E-3"/>
                  <c:y val="2.217412666023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149659377013157E-3"/>
                  <c:y val="4.7944379603568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269476508061985E-3"/>
                  <c:y val="4.4314549624189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459999332095628E-17"/>
                  <c:y val="6.641952559723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28613886961095E-3"/>
                  <c:y val="7.3799472885812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28613886961095E-3"/>
                  <c:y val="9.2249341107265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3360</c:v>
                </c:pt>
                <c:pt idx="1">
                  <c:v>12926</c:v>
                </c:pt>
                <c:pt idx="2">
                  <c:v>9477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8180864"/>
        <c:axId val="117411200"/>
      </c:barChart>
      <c:catAx>
        <c:axId val="158180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7411200"/>
        <c:crosses val="autoZero"/>
        <c:auto val="1"/>
        <c:lblAlgn val="ctr"/>
        <c:lblOffset val="100"/>
        <c:noMultiLvlLbl val="0"/>
      </c:catAx>
      <c:valAx>
        <c:axId val="117411200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15818086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1" kern="1200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доходов бюджета муниципального района «Монгун-Тайгинский кожуун Республики Тыва» </a:t>
            </a:r>
            <a:r>
              <a:rPr lang="ru-RU" sz="2000" b="1" i="1" kern="1200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2021 по 2023 годы</a:t>
            </a:r>
            <a:endParaRPr lang="ru-RU" sz="2800" b="1" i="0" kern="1200" baseline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48961067366578"/>
          <c:y val="1.8518518518518521E-2"/>
        </c:manualLayout>
      </c:layout>
      <c:overlay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autoTitleDeleted val="0"/>
    <c:view3D>
      <c:rotX val="20"/>
      <c:rotY val="15"/>
      <c:depthPercent val="100"/>
      <c:rAngAx val="1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21838342082239728"/>
          <c:y val="0.21762467191601051"/>
          <c:w val="0.6947261592300964"/>
          <c:h val="0.518679060950714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invertIfNegative val="0"/>
            <c:bubble3D val="0"/>
            <c:explosion val="9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solidFill>
                <a:schemeClr val="bg1"/>
              </a:solidFill>
              <a:effectLst>
                <a:softEdge rad="12700"/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0.93</c:v>
                </c:pt>
                <c:pt idx="1">
                  <c:v>0.93</c:v>
                </c:pt>
                <c:pt idx="2">
                  <c:v>0.92001204585532814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6.8880434037239563E-2</c:v>
                </c:pt>
                <c:pt idx="1">
                  <c:v>7.4131421529526481E-2</c:v>
                </c:pt>
                <c:pt idx="2">
                  <c:v>7.9987954144671872E-2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59662336"/>
        <c:axId val="104408192"/>
        <c:axId val="0"/>
      </c:bar3DChart>
      <c:catAx>
        <c:axId val="5966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</c:spPr>
        <c:crossAx val="104408192"/>
        <c:crosses val="autoZero"/>
        <c:auto val="1"/>
        <c:lblAlgn val="ctr"/>
        <c:lblOffset val="100"/>
        <c:noMultiLvlLbl val="0"/>
      </c:catAx>
      <c:valAx>
        <c:axId val="104408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9662336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95166229221359E-2"/>
          <c:y val="0.88935578885972577"/>
          <c:w val="0.88503816710411198"/>
          <c:h val="5.9297754447360754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c:spPr>
      <c:txPr>
        <a:bodyPr/>
        <a:lstStyle/>
        <a:p>
          <a:pPr>
            <a:defRPr sz="2000" b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ln cap="rnd"/>
    <a:effectLst>
      <a:outerShdw blurRad="50800" dist="50800" dir="5400000" sx="93000" sy="93000" algn="ctr" rotWithShape="0">
        <a:srgbClr val="000000"/>
      </a:out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60"/>
      <c:rotY val="120"/>
      <c:depthPercent val="60"/>
      <c:rAngAx val="1"/>
    </c:view3D>
    <c:floor>
      <c:thickness val="0"/>
    </c:floor>
    <c:side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5169324406516041"/>
          <c:y val="1.3928437175169278E-2"/>
          <c:w val="0.82738158566185671"/>
          <c:h val="0.728238887383590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181399</c:v>
                </c:pt>
                <c:pt idx="1">
                  <c:v>136941</c:v>
                </c:pt>
                <c:pt idx="2">
                  <c:v>151793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40172</c:v>
                </c:pt>
                <c:pt idx="1">
                  <c:v>35153</c:v>
                </c:pt>
                <c:pt idx="2">
                  <c:v>44856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355641</c:v>
                </c:pt>
                <c:pt idx="1">
                  <c:v>460216</c:v>
                </c:pt>
                <c:pt idx="2">
                  <c:v>416612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Меж. трансферты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18876</c:v>
                </c:pt>
                <c:pt idx="1">
                  <c:v>17454</c:v>
                </c:pt>
                <c:pt idx="2">
                  <c:v>21744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59662848"/>
        <c:axId val="104410496"/>
        <c:axId val="0"/>
      </c:bar3DChart>
      <c:catAx>
        <c:axId val="5966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410496"/>
        <c:crosses val="autoZero"/>
        <c:auto val="1"/>
        <c:lblAlgn val="ctr"/>
        <c:lblOffset val="100"/>
        <c:noMultiLvlLbl val="0"/>
      </c:catAx>
      <c:valAx>
        <c:axId val="10441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66284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7328272376515614E-2"/>
                <c:y val="5.1646278267407107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18601866262702E-2"/>
          <c:y val="3.7592946447101962E-2"/>
          <c:w val="0.90393419675758069"/>
          <c:h val="0.812641842695552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3611111111111131E-2"/>
                  <c:y val="-3.0317497802686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904E-2"/>
                  <c:y val="-2.714704456733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53816144321E-2"/>
                  <c:y val="-2.748062796706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-2.1242656511298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1111111122E-2"/>
                  <c:y val="-2.872932697135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@</c:formatCode>
                <c:ptCount val="3"/>
                <c:pt idx="0">
                  <c:v>42284</c:v>
                </c:pt>
                <c:pt idx="1">
                  <c:v>50592</c:v>
                </c:pt>
                <c:pt idx="2">
                  <c:v>53630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6388888888888878E-2"/>
                  <c:y val="-1.18078463603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88779527559084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-1.3775820753793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11111111111131E-2"/>
                  <c:y val="-1.5743795147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11111111111131E-2"/>
                  <c:y val="-2.361569272078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@</c:formatCode>
                <c:ptCount val="3"/>
                <c:pt idx="0">
                  <c:v>1812</c:v>
                </c:pt>
                <c:pt idx="1">
                  <c:v>1527</c:v>
                </c:pt>
                <c:pt idx="2">
                  <c:v>1617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9663872"/>
        <c:axId val="104412800"/>
        <c:axId val="0"/>
      </c:bar3DChart>
      <c:catAx>
        <c:axId val="5966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baseline="0">
                <a:latin typeface="Bookman Old Style" pitchFamily="18" charset="0"/>
              </a:defRPr>
            </a:pPr>
            <a:endParaRPr lang="ru-RU"/>
          </a:p>
        </c:txPr>
        <c:crossAx val="104412800"/>
        <c:crosses val="autoZero"/>
        <c:auto val="1"/>
        <c:lblAlgn val="ctr"/>
        <c:lblOffset val="100"/>
        <c:noMultiLvlLbl val="0"/>
      </c:catAx>
      <c:valAx>
        <c:axId val="104412800"/>
        <c:scaling>
          <c:orientation val="minMax"/>
        </c:scaling>
        <c:delete val="0"/>
        <c:axPos val="l"/>
        <c:majorGridlines/>
        <c:numFmt formatCode="@" sourceLinked="1"/>
        <c:majorTickMark val="out"/>
        <c:minorTickMark val="none"/>
        <c:tickLblPos val="nextTo"/>
        <c:crossAx val="5966387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8.8968888747110883E-2"/>
              </c:manualLayout>
            </c:layout>
            <c:tx>
              <c:rich>
                <a:bodyPr/>
                <a:lstStyle/>
                <a:p>
                  <a:pPr>
                    <a:defRPr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r>
                    <a:rPr lang="ru-RU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Тыс.</a:t>
                  </a:r>
                  <a:r>
                    <a:rPr lang="ru-RU" baseline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рублей</a:t>
                  </a:r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c:rich>
            </c:tx>
          </c:dispUnitsLbl>
        </c:dispUnits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9248891473115507"/>
          <c:w val="0.9987239618410142"/>
          <c:h val="7.5110805234685191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noFill/>
        </a:ln>
      </c:spPr>
      <c:txPr>
        <a:bodyPr/>
        <a:lstStyle/>
        <a:p>
          <a:pPr>
            <a:defRPr sz="2000" b="1">
              <a:solidFill>
                <a:srgbClr val="002060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9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4021976492128E-2"/>
          <c:y val="2.5857719475277506E-2"/>
          <c:w val="0.56473513228619365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explosion val="12"/>
          <c:dPt>
            <c:idx val="0"/>
            <c:bubble3D val="0"/>
            <c:explosion val="4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00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72525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00FFCC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6825634659782049"/>
                  <c:y val="3.8313553745094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116083818730083"/>
                  <c:y val="-8.080021350342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53548356582105E-2"/>
                  <c:y val="4.87404563672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534923132252506E-2"/>
                  <c:y val="8.355331332297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451080307096189E-3"/>
                  <c:y val="0.13465418103422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115892842959907"/>
                  <c:y val="0.12085611298708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731807549968274"/>
                  <c:y val="7.8590177651521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189999027272946"/>
                  <c:y val="-1.358925455444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3F3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2000" b="1">
                    <a:solidFill>
                      <a:schemeClr val="dk1"/>
                    </a:solidFill>
                    <a:latin typeface="Bookman Old Styl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0.68995601571126031</c:v>
                </c:pt>
                <c:pt idx="1">
                  <c:v>0.21512480315673249</c:v>
                </c:pt>
                <c:pt idx="2">
                  <c:v>6.0528173475482831E-2</c:v>
                </c:pt>
                <c:pt idx="3">
                  <c:v>-6.2265824388654583E-3</c:v>
                </c:pt>
                <c:pt idx="4">
                  <c:v>1.5837964052346734E-2</c:v>
                </c:pt>
                <c:pt idx="5">
                  <c:v>7.1678100168334931E-3</c:v>
                </c:pt>
                <c:pt idx="6">
                  <c:v>1.5349249733017177E-2</c:v>
                </c:pt>
                <c:pt idx="7">
                  <c:v>2.2625662931923906E-3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06914839977489"/>
          <c:y val="6.5692652310510913E-2"/>
          <c:w val="0.38209745762711866"/>
          <c:h val="0.78978697301578793"/>
        </c:manualLayout>
      </c:layout>
      <c:overlay val="0"/>
      <c:spPr>
        <a:solidFill>
          <a:schemeClr val="bg1"/>
        </a:solidFill>
        <a:effectLst>
          <a:softEdge rad="63500"/>
        </a:effectLst>
      </c:spPr>
    </c:legend>
    <c:plotVisOnly val="1"/>
    <c:dispBlanksAs val="zero"/>
    <c:showDLblsOverMax val="0"/>
  </c:chart>
  <c:txPr>
    <a:bodyPr/>
    <a:lstStyle/>
    <a:p>
      <a:pPr>
        <a:defRPr sz="1800">
          <a:solidFill>
            <a:srgbClr val="0000FF"/>
          </a:solidFill>
          <a:latin typeface="Bookman Old Style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20"/>
      <c:depthPercent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52580927384184E-4"/>
          <c:y val="6.7648495677040454E-2"/>
          <c:w val="0.6576929133858278"/>
          <c:h val="0.9323515043229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8"/>
          <c:dPt>
            <c:idx val="0"/>
            <c:bubble3D val="0"/>
            <c:explosion val="12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bubble3D val="0"/>
            <c:explosion val="3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2002416885389321"/>
                  <c:y val="7.431080717058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637784339457562"/>
                  <c:y val="-8.049866605384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57020997375329"/>
                  <c:y val="-0.15515760805876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647637795275539E-2"/>
                  <c:y val="-2.75909221654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 - 151 793,3 тыс. рублей</c:v>
                </c:pt>
                <c:pt idx="1">
                  <c:v>Субсидии - 44 855,6 тыс. рублей</c:v>
                </c:pt>
                <c:pt idx="2">
                  <c:v>Субвенции - 416 612,1 тыс. рублей</c:v>
                </c:pt>
                <c:pt idx="3">
                  <c:v> Иные межбюджетные трансферты - 21 744,8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0.23887641298172779</c:v>
                </c:pt>
                <c:pt idx="1">
                  <c:v>7.058907213003511E-2</c:v>
                </c:pt>
                <c:pt idx="2">
                  <c:v>0.65562073803818033</c:v>
                </c:pt>
                <c:pt idx="3">
                  <c:v>3.4219701790928835E-2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582425634295709"/>
          <c:y val="0"/>
          <c:w val="0.38550109361329826"/>
          <c:h val="1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418635170603674E-3"/>
          <c:y val="8.921516890280165E-2"/>
          <c:w val="0.56473513228619321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00FFCC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66FF66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3366FF"/>
              </a:solidFill>
            </c:spPr>
          </c:dPt>
          <c:dLbls>
            <c:dLbl>
              <c:idx val="0"/>
              <c:layout>
                <c:manualLayout>
                  <c:x val="-0.10869083552055993"/>
                  <c:y val="5.1063770692145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403762029746283E-2"/>
                  <c:y val="-0.10865541083670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815365266841645"/>
                  <c:y val="-8.42963935379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88832825700715E-4"/>
                  <c:y val="-2.228288234869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076050411031997E-2"/>
                  <c:y val="3.352752471947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Дотация - 151 793,3 тыс. рублей, или 22%</c:v>
                </c:pt>
                <c:pt idx="1">
                  <c:v>Субсидии - 44 855,6 тыс. рублей, или 6,51%</c:v>
                </c:pt>
                <c:pt idx="2">
                  <c:v>Субвенции - 416 612,1 тыс. рублей, или 60,48%</c:v>
                </c:pt>
                <c:pt idx="3">
                  <c:v> Иные межбюджетные трансферты - 21 744,8 тыс. рублей, или 3,42%</c:v>
                </c:pt>
                <c:pt idx="4">
                  <c:v>Собственные доходы Монгун-Тайгинского района - 55 247 тыс. рублей, или 8,01%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0.22017664225953559</c:v>
                </c:pt>
                <c:pt idx="1">
                  <c:v>6.5063183912180744E-2</c:v>
                </c:pt>
                <c:pt idx="2">
                  <c:v>0.60429711523956509</c:v>
                </c:pt>
                <c:pt idx="3">
                  <c:v>3.4219701790928835E-2</c:v>
                </c:pt>
                <c:pt idx="4">
                  <c:v>8.0135941144388878E-2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663681102362208"/>
          <c:y val="7.7188523170628104E-2"/>
          <c:w val="0.40502985564304467"/>
          <c:h val="0.84562295365874385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9107611548566E-3"/>
          <c:y val="0.15747337188015709"/>
          <c:w val="0.46953483589422612"/>
          <c:h val="0.749562971111682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1"/>
          <c:dPt>
            <c:idx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1.5726339058856443E-2"/>
                  <c:y val="-2.2855230535591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773830918533024E-5"/>
                  <c:y val="-8.3368255611655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064919853890266E-2"/>
                  <c:y val="-3.478090845731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50078348952958E-2"/>
                  <c:y val="-1.2952990504875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078530439232147E-2"/>
                  <c:y val="4.5474782380048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2576434494078237"/>
                  <c:y val="-0.25141444564711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825568678915146E-2"/>
                  <c:y val="-4.80619433458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6667878940164363E-2"/>
                  <c:y val="9.185256244989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5599984772858888E-2"/>
                  <c:y val="2.151062944512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256530407361437E-2"/>
                  <c:y val="-3.372931835447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- 6,67%</c:v>
                </c:pt>
                <c:pt idx="1">
                  <c:v>Национальная безопасность - 0,66%</c:v>
                </c:pt>
                <c:pt idx="2">
                  <c:v>Национальная оборона - 0,22%</c:v>
                </c:pt>
                <c:pt idx="3">
                  <c:v>Национальная экономика - 2.69%</c:v>
                </c:pt>
                <c:pt idx="4">
                  <c:v>ЖКХ - 1,5%</c:v>
                </c:pt>
                <c:pt idx="5">
                  <c:v>Образование - 66,7%</c:v>
                </c:pt>
                <c:pt idx="6">
                  <c:v>Культура - 7,3%</c:v>
                </c:pt>
                <c:pt idx="7">
                  <c:v>Здравоохранение - 0,03%</c:v>
                </c:pt>
                <c:pt idx="8">
                  <c:v>Социальная политика - 12,51%</c:v>
                </c:pt>
                <c:pt idx="9">
                  <c:v>Физическая культура и спорт - 0,04%</c:v>
                </c:pt>
                <c:pt idx="10">
                  <c:v>СМИ - 0,01%</c:v>
                </c:pt>
                <c:pt idx="11">
                  <c:v>Межбюджетные трансферты - 1,58%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6.6699999999999995E-2</c:v>
                </c:pt>
                <c:pt idx="1">
                  <c:v>6.6E-3</c:v>
                </c:pt>
                <c:pt idx="2">
                  <c:v>2.2000000000000001E-3</c:v>
                </c:pt>
                <c:pt idx="3">
                  <c:v>2.69E-2</c:v>
                </c:pt>
                <c:pt idx="4">
                  <c:v>1.4999999999999999E-2</c:v>
                </c:pt>
                <c:pt idx="5">
                  <c:v>0.66700000000000004</c:v>
                </c:pt>
                <c:pt idx="6">
                  <c:v>7.2999999999999995E-2</c:v>
                </c:pt>
                <c:pt idx="7" formatCode="0.000%">
                  <c:v>2.9999999999999997E-4</c:v>
                </c:pt>
                <c:pt idx="8">
                  <c:v>0.12509999999999999</c:v>
                </c:pt>
                <c:pt idx="9">
                  <c:v>4.0000000000000002E-4</c:v>
                </c:pt>
                <c:pt idx="10">
                  <c:v>1E-4</c:v>
                </c:pt>
                <c:pt idx="11">
                  <c:v>1.5800000000000002E-2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- 6,67%</c:v>
                </c:pt>
                <c:pt idx="1">
                  <c:v>Национальная безопасность - 0,66%</c:v>
                </c:pt>
                <c:pt idx="2">
                  <c:v>Национальная оборона - 0,22%</c:v>
                </c:pt>
                <c:pt idx="3">
                  <c:v>Национальная экономика - 2.69%</c:v>
                </c:pt>
                <c:pt idx="4">
                  <c:v>ЖКХ - 1,5%</c:v>
                </c:pt>
                <c:pt idx="5">
                  <c:v>Образование - 66,7%</c:v>
                </c:pt>
                <c:pt idx="6">
                  <c:v>Культура - 7,3%</c:v>
                </c:pt>
                <c:pt idx="7">
                  <c:v>Здравоохранение - 0,03%</c:v>
                </c:pt>
                <c:pt idx="8">
                  <c:v>Социальная политика - 12,51%</c:v>
                </c:pt>
                <c:pt idx="9">
                  <c:v>Физическая культура и спорт - 0,04%</c:v>
                </c:pt>
                <c:pt idx="10">
                  <c:v>СМИ - 0,01%</c:v>
                </c:pt>
                <c:pt idx="11">
                  <c:v>Межбюджетные трансферты - 1,58%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- 6,67%</c:v>
                </c:pt>
                <c:pt idx="1">
                  <c:v>Национальная безопасность - 0,66%</c:v>
                </c:pt>
                <c:pt idx="2">
                  <c:v>Национальная оборона - 0,22%</c:v>
                </c:pt>
                <c:pt idx="3">
                  <c:v>Национальная экономика - 2.69%</c:v>
                </c:pt>
                <c:pt idx="4">
                  <c:v>ЖКХ - 1,5%</c:v>
                </c:pt>
                <c:pt idx="5">
                  <c:v>Образование - 66,7%</c:v>
                </c:pt>
                <c:pt idx="6">
                  <c:v>Культура - 7,3%</c:v>
                </c:pt>
                <c:pt idx="7">
                  <c:v>Здравоохранение - 0,03%</c:v>
                </c:pt>
                <c:pt idx="8">
                  <c:v>Социальная политика - 12,51%</c:v>
                </c:pt>
                <c:pt idx="9">
                  <c:v>Физическая культура и спорт - 0,04%</c:v>
                </c:pt>
                <c:pt idx="10">
                  <c:v>СМИ - 0,01%</c:v>
                </c:pt>
                <c:pt idx="11">
                  <c:v>Межбюджетные трансферты - 1,58%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50" baseline="0">
                <a:latin typeface="Mongolian Baiti" pitchFamily="66" charset="0"/>
                <a:cs typeface="Mongolian Baiti" pitchFamily="66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5759661709583005"/>
          <c:y val="0"/>
          <c:w val="0.5424033829041699"/>
          <c:h val="1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8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89107611548566E-3"/>
          <c:y val="0.15747337188015709"/>
          <c:w val="0.43299416056843265"/>
          <c:h val="0.690269831558833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3.0652146584251239E-2"/>
                  <c:y val="-2.577028478317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674114391241912E-2"/>
                  <c:y val="7.3165721337400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368040886644561E-2"/>
                  <c:y val="6.2460082155126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905462471294186E-3"/>
                  <c:y val="-0.11039473753013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835234365178714E-2"/>
                  <c:y val="-2.0933571477126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993092012656233E-2"/>
                  <c:y val="8.0627510388910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754588946866128"/>
                  <c:y val="-0.23879976984724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5609612398434089E-2"/>
                  <c:y val="9.898505027687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305552063543215E-2"/>
                  <c:y val="-2.4905326020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7914151199158862E-2"/>
                  <c:y val="-8.0473380709783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9391803083222819E-2"/>
                  <c:y val="-4.795971759664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Управление сельского хозяйства 5 568,2 тыс. рублей,  или 0,8%</c:v>
                </c:pt>
                <c:pt idx="1">
                  <c:v>Администрация муниц. Района 72 633,8 тыс. рублей, или 10,5%</c:v>
                </c:pt>
                <c:pt idx="2">
                  <c:v>Управление труда и Социальной работы 78 060,9 тыс. рублей, или 11,3%</c:v>
                </c:pt>
                <c:pt idx="3">
                  <c:v>Хурал представителей муниципального района 1 850,2 тыс. рублей, или 0,3%</c:v>
                </c:pt>
                <c:pt idx="4">
                  <c:v>Контрольно счетный орган  2 174,6 тыс. рублей, или 0,3%</c:v>
                </c:pt>
                <c:pt idx="5">
                  <c:v>Управление Образования 429 445,8 тыс. рублей, или 62,3%</c:v>
                </c:pt>
                <c:pt idx="6">
                  <c:v>Отдел культуры 82 493,6 тыс. рублей, или 12%</c:v>
                </c:pt>
                <c:pt idx="7">
                  <c:v>Финансовое управление 17 189,4 тыс. рублей, или 2,5%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8.0766909964375636E-3</c:v>
                </c:pt>
                <c:pt idx="1">
                  <c:v>0.10535540225350151</c:v>
                </c:pt>
                <c:pt idx="2">
                  <c:v>0.11322742727177786</c:v>
                </c:pt>
                <c:pt idx="3">
                  <c:v>2.683575664040289E-3</c:v>
                </c:pt>
                <c:pt idx="4">
                  <c:v>3.1542450421806283E-3</c:v>
                </c:pt>
                <c:pt idx="5">
                  <c:v>0.62291250275595578</c:v>
                </c:pt>
                <c:pt idx="6">
                  <c:v>0.11965721712289823</c:v>
                </c:pt>
                <c:pt idx="7">
                  <c:v>2.4933131810111746E-2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240768545684079"/>
          <c:y val="0"/>
          <c:w val="0.48759231454315921"/>
          <c:h val="1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6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9C76D-5EA8-4036-A049-027FBC3647E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1A6EF9-DF6F-4FE5-8976-BBC3AE09057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FC00F-203B-492F-B96B-7B6B96337105}" type="par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94350-8D5B-421D-BF45-BFC6F89C0861}" type="sib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A9ED7-F9E3-44EC-82F8-7D33309B9EB8}">
      <dgm:prSet phldrT="[Текст]" custT="1"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AD0C0-CB30-4DD6-B1D9-C9AE442E6B90}" type="par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E048B-74E1-4E88-A6FF-09BD0E00935A}" type="sib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4C0FC-311D-4098-A5DA-C8084A531B6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5553E-5B01-4593-89E8-2D18ED61116B}" type="par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84DCB-A107-44BB-9CB3-572DECBE32DA}" type="sib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98D6A-0F1D-4AFE-8732-0A375FE5051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A81D4-206C-42C9-A931-410BC9604A77}" type="par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AE207-D1E8-4732-8348-9A6A9257C25E}" type="sib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7A8A9-FC92-4D7E-85B5-B26878AEBC3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9F983-52F9-402C-AD1D-D8F893BD7155}" type="par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6ACA6-D87A-45D4-86F7-C6F12AA842E9}" type="sib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720C3-C6F4-4A14-A705-543807CB83A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4D772-176C-4ED5-815F-EC17D15EE089}" type="par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89A46-6DE5-403E-8069-73B781866B32}" type="sib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05475-AB31-449E-8869-1722EC80152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F374D-FE97-4CC1-A738-E0E23F931FE4}" type="par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D40F5-572A-46C5-9873-428A39B6CFAA}" type="sib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425FE-35F3-4ADE-A115-D8E07E9085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07DC0-C373-4185-B8B1-D329E6D6E9A2}" type="par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0DB58-C11A-4B2C-83AA-4907561B6E29}" type="sib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2A7D8-7949-4D00-B07D-DB44A9AADAF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18843-298B-4B38-9084-58B111C0E0F8}" type="par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C466B-6697-48E3-B025-490C20147C72}" type="sib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6373C-4446-487F-A759-7BC4C32EF43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gm:t>
    </dgm:pt>
    <dgm:pt modelId="{A364B8C2-C3D4-4969-AA3F-FCD64BC3AB5B}" type="par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8CE58-543F-4235-A57C-3CC8D2C5611E}" type="sib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EFDED-E329-4CA5-9FF9-ED9343E9C07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A1AA2-B89A-4D6E-9725-F420413175A6}" type="parTrans" cxnId="{85D80CE8-4DE5-4067-A8A3-40E7820158B0}">
      <dgm:prSet/>
      <dgm:spPr/>
      <dgm:t>
        <a:bodyPr/>
        <a:lstStyle/>
        <a:p>
          <a:endParaRPr lang="ru-RU"/>
        </a:p>
      </dgm:t>
    </dgm:pt>
    <dgm:pt modelId="{028AE1D3-A2BD-4BF0-9F6B-FF03BCD46462}" type="sibTrans" cxnId="{85D80CE8-4DE5-4067-A8A3-40E7820158B0}">
      <dgm:prSet/>
      <dgm:spPr/>
      <dgm:t>
        <a:bodyPr/>
        <a:lstStyle/>
        <a:p>
          <a:endParaRPr lang="ru-RU"/>
        </a:p>
      </dgm:t>
    </dgm:pt>
    <dgm:pt modelId="{8501CFBE-D8FB-4A52-B003-DC1725976E0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3AAE2-2A21-46A7-AA42-3C831F232869}" type="parTrans" cxnId="{E812E4DD-77DE-4FBD-A196-340B10067664}">
      <dgm:prSet/>
      <dgm:spPr/>
      <dgm:t>
        <a:bodyPr/>
        <a:lstStyle/>
        <a:p>
          <a:endParaRPr lang="ru-RU"/>
        </a:p>
      </dgm:t>
    </dgm:pt>
    <dgm:pt modelId="{A46CA722-B6C9-4476-A940-2BE24B3977B6}" type="sibTrans" cxnId="{E812E4DD-77DE-4FBD-A196-340B10067664}">
      <dgm:prSet/>
      <dgm:spPr/>
      <dgm:t>
        <a:bodyPr/>
        <a:lstStyle/>
        <a:p>
          <a:endParaRPr lang="ru-RU"/>
        </a:p>
      </dgm:t>
    </dgm:pt>
    <dgm:pt modelId="{DD37DCE5-3BF8-4A6C-B7FC-D0D90DA5DD30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0CB67-FC98-48A1-8EED-6A9B71D1B098}" type="parTrans" cxnId="{3E484724-F6C1-4FF9-9E6C-FF1A7069C11A}">
      <dgm:prSet/>
      <dgm:spPr/>
      <dgm:t>
        <a:bodyPr/>
        <a:lstStyle/>
        <a:p>
          <a:endParaRPr lang="ru-RU"/>
        </a:p>
      </dgm:t>
    </dgm:pt>
    <dgm:pt modelId="{DE685DB7-33FF-4FBC-BE26-B08727AD5BF3}" type="sibTrans" cxnId="{3E484724-F6C1-4FF9-9E6C-FF1A7069C11A}">
      <dgm:prSet/>
      <dgm:spPr/>
      <dgm:t>
        <a:bodyPr/>
        <a:lstStyle/>
        <a:p>
          <a:endParaRPr lang="ru-RU"/>
        </a:p>
      </dgm:t>
    </dgm:pt>
    <dgm:pt modelId="{8D01812D-4044-4339-8AC0-E0FCA677A44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D014E-D5C0-4D1A-9CBE-7B7C1FE83F2D}" type="parTrans" cxnId="{C7E739A7-13D0-4FBE-92B3-352C61429D4D}">
      <dgm:prSet/>
      <dgm:spPr/>
      <dgm:t>
        <a:bodyPr/>
        <a:lstStyle/>
        <a:p>
          <a:endParaRPr lang="ru-RU"/>
        </a:p>
      </dgm:t>
    </dgm:pt>
    <dgm:pt modelId="{D8253559-91ED-45A6-8946-AE69F837493E}" type="sibTrans" cxnId="{C7E739A7-13D0-4FBE-92B3-352C61429D4D}">
      <dgm:prSet/>
      <dgm:spPr/>
      <dgm:t>
        <a:bodyPr/>
        <a:lstStyle/>
        <a:p>
          <a:endParaRPr lang="ru-RU"/>
        </a:p>
      </dgm:t>
    </dgm:pt>
    <dgm:pt modelId="{8C80664A-D200-45BB-B60D-8CD569E4914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6381D-9FAD-441F-9700-985908EF1FA6}" type="parTrans" cxnId="{20E5A0CB-DBF3-4328-8929-5B989168035D}">
      <dgm:prSet/>
      <dgm:spPr/>
      <dgm:t>
        <a:bodyPr/>
        <a:lstStyle/>
        <a:p>
          <a:endParaRPr lang="ru-RU"/>
        </a:p>
      </dgm:t>
    </dgm:pt>
    <dgm:pt modelId="{609969E7-DADB-460A-93C5-A737042711A2}" type="sibTrans" cxnId="{20E5A0CB-DBF3-4328-8929-5B989168035D}">
      <dgm:prSet/>
      <dgm:spPr/>
      <dgm:t>
        <a:bodyPr/>
        <a:lstStyle/>
        <a:p>
          <a:endParaRPr lang="ru-RU"/>
        </a:p>
      </dgm:t>
    </dgm:pt>
    <dgm:pt modelId="{6A129EB7-05A2-4C93-B419-6A199376EB8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5858-C3F7-41D4-BF19-CA5718BDBBD8}" type="parTrans" cxnId="{E19E8CDC-06C6-413F-8C87-B041572092AD}">
      <dgm:prSet/>
      <dgm:spPr/>
      <dgm:t>
        <a:bodyPr/>
        <a:lstStyle/>
        <a:p>
          <a:endParaRPr lang="ru-RU"/>
        </a:p>
      </dgm:t>
    </dgm:pt>
    <dgm:pt modelId="{E8A89620-1D94-4D7E-B2D2-D0A9ADA4DC7C}" type="sibTrans" cxnId="{E19E8CDC-06C6-413F-8C87-B041572092AD}">
      <dgm:prSet/>
      <dgm:spPr/>
      <dgm:t>
        <a:bodyPr/>
        <a:lstStyle/>
        <a:p>
          <a:endParaRPr lang="ru-RU"/>
        </a:p>
      </dgm:t>
    </dgm:pt>
    <dgm:pt modelId="{BB7E6549-FE9D-4E51-95CB-36AEFBA469E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gm:t>
    </dgm:pt>
    <dgm:pt modelId="{F695D186-9361-46F1-93BD-D2D5F17B7644}" type="parTrans" cxnId="{DE9637E6-97A3-4AB5-8523-204E3121F48F}">
      <dgm:prSet/>
      <dgm:spPr/>
      <dgm:t>
        <a:bodyPr/>
        <a:lstStyle/>
        <a:p>
          <a:endParaRPr lang="ru-RU"/>
        </a:p>
      </dgm:t>
    </dgm:pt>
    <dgm:pt modelId="{D4473535-4B56-4C77-9780-F68717F34DEF}" type="sibTrans" cxnId="{DE9637E6-97A3-4AB5-8523-204E3121F48F}">
      <dgm:prSet/>
      <dgm:spPr/>
      <dgm:t>
        <a:bodyPr/>
        <a:lstStyle/>
        <a:p>
          <a:endParaRPr lang="ru-RU"/>
        </a:p>
      </dgm:t>
    </dgm:pt>
    <dgm:pt modelId="{16AD7DF3-3D7C-401B-B1EE-072161DECBD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gm:t>
    </dgm:pt>
    <dgm:pt modelId="{571A68F8-64EF-4D5D-9553-FA935AE0C228}" type="parTrans" cxnId="{1769495C-5478-4322-B989-00C517922967}">
      <dgm:prSet/>
      <dgm:spPr/>
      <dgm:t>
        <a:bodyPr/>
        <a:lstStyle/>
        <a:p>
          <a:endParaRPr lang="ru-RU"/>
        </a:p>
      </dgm:t>
    </dgm:pt>
    <dgm:pt modelId="{D62FA33B-0125-4FB7-906A-C8C12FFD4983}" type="sibTrans" cxnId="{1769495C-5478-4322-B989-00C517922967}">
      <dgm:prSet/>
      <dgm:spPr/>
      <dgm:t>
        <a:bodyPr/>
        <a:lstStyle/>
        <a:p>
          <a:endParaRPr lang="ru-RU"/>
        </a:p>
      </dgm:t>
    </dgm:pt>
    <dgm:pt modelId="{CE67DAB9-DC51-4333-AFFD-C229880558C3}" type="pres">
      <dgm:prSet presAssocID="{3AB9C76D-5EA8-4036-A049-027FBC3647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C6BE7A-AC9A-4A16-A998-7233B7C7C505}" type="pres">
      <dgm:prSet presAssocID="{161A6EF9-DF6F-4FE5-8976-BBC3AE09057B}" presName="root" presStyleCnt="0"/>
      <dgm:spPr/>
    </dgm:pt>
    <dgm:pt modelId="{6BFEF86E-0D44-4383-ADA7-15CAC3C28F88}" type="pres">
      <dgm:prSet presAssocID="{161A6EF9-DF6F-4FE5-8976-BBC3AE09057B}" presName="rootComposite" presStyleCnt="0"/>
      <dgm:spPr/>
    </dgm:pt>
    <dgm:pt modelId="{EC703261-C23A-4175-8B97-825E94930AA0}" type="pres">
      <dgm:prSet presAssocID="{161A6EF9-DF6F-4FE5-8976-BBC3AE09057B}" presName="rootText" presStyleLbl="node1" presStyleIdx="0" presStyleCnt="4" custScaleX="135312" custLinFactNeighborX="10442" custLinFactNeighborY="-18863"/>
      <dgm:spPr/>
      <dgm:t>
        <a:bodyPr/>
        <a:lstStyle/>
        <a:p>
          <a:endParaRPr lang="ru-RU"/>
        </a:p>
      </dgm:t>
    </dgm:pt>
    <dgm:pt modelId="{BF5EA139-32FB-48E2-A1B6-3B3A3B35A43F}" type="pres">
      <dgm:prSet presAssocID="{161A6EF9-DF6F-4FE5-8976-BBC3AE09057B}" presName="rootConnector" presStyleLbl="node1" presStyleIdx="0" presStyleCnt="4"/>
      <dgm:spPr/>
      <dgm:t>
        <a:bodyPr/>
        <a:lstStyle/>
        <a:p>
          <a:endParaRPr lang="ru-RU"/>
        </a:p>
      </dgm:t>
    </dgm:pt>
    <dgm:pt modelId="{F44D599E-8D73-4DEA-B89A-AF6045E359DC}" type="pres">
      <dgm:prSet presAssocID="{161A6EF9-DF6F-4FE5-8976-BBC3AE09057B}" presName="childShape" presStyleCnt="0"/>
      <dgm:spPr/>
    </dgm:pt>
    <dgm:pt modelId="{41B1AE7F-4790-4E60-A6EB-CA616A64EE95}" type="pres">
      <dgm:prSet presAssocID="{D41AD0C0-CB30-4DD6-B1D9-C9AE442E6B90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4CED00FA-0E67-45D1-AD59-2C7BAC5E43F5}" type="pres">
      <dgm:prSet presAssocID="{975A9ED7-F9E3-44EC-82F8-7D33309B9EB8}" presName="childText" presStyleLbl="bgAcc1" presStyleIdx="0" presStyleCnt="14" custScaleX="134614" custScaleY="42773" custLinFactNeighborX="6377" custLinFactNeighborY="-2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9882E-9918-4B0B-AA64-5EA923865FB7}" type="pres">
      <dgm:prSet presAssocID="{88D5553E-5B01-4593-89E8-2D18ED61116B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FF558CDB-CB52-4DE8-8B8F-3BF393EFD6CF}" type="pres">
      <dgm:prSet presAssocID="{0464C0FC-311D-4098-A5DA-C8084A531B6E}" presName="childText" presStyleLbl="bgAcc1" presStyleIdx="1" presStyleCnt="14" custScaleX="139624" custScaleY="97405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2C72F-4911-4FE4-868F-A506E5351E9F}" type="pres">
      <dgm:prSet presAssocID="{2760CB67-FC98-48A1-8EED-6A9B71D1B098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E93B0A5F-7CD4-4C27-A3E0-BAAF8B9A059C}" type="pres">
      <dgm:prSet presAssocID="{DD37DCE5-3BF8-4A6C-B7FC-D0D90DA5DD30}" presName="childText" presStyleLbl="bgAcc1" presStyleIdx="2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966D-60EF-4382-9BB1-6471EC82E43F}" type="pres">
      <dgm:prSet presAssocID="{D5AA1AA2-B89A-4D6E-9725-F420413175A6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0ABFFE81-9618-4457-9D67-A55D25D83372}" type="pres">
      <dgm:prSet presAssocID="{320EFDED-E329-4CA5-9FF9-ED9343E9C072}" presName="childText" presStyleLbl="bgAcc1" presStyleIdx="3" presStyleCnt="14" custScaleX="139624" custScaleY="99517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E50CF-B8F0-482F-B027-6F0F25CABBF0}" type="pres">
      <dgm:prSet presAssocID="{A6E3AAE2-2A21-46A7-AA42-3C831F232869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67C57E65-6AA5-420A-B42A-27D3BE8D5DA6}" type="pres">
      <dgm:prSet presAssocID="{8501CFBE-D8FB-4A52-B003-DC1725976E02}" presName="childText" presStyleLbl="bgAcc1" presStyleIdx="4" presStyleCnt="14" custScaleX="139624" custScaleY="110291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762D-59DA-49BC-AFB1-F17EA9E107ED}" type="pres">
      <dgm:prSet presAssocID="{56BD014E-D5C0-4D1A-9CBE-7B7C1FE83F2D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8C1347CD-F230-417D-AF31-AF27377CE63A}" type="pres">
      <dgm:prSet presAssocID="{8D01812D-4044-4339-8AC0-E0FCA677A44A}" presName="childText" presStyleLbl="bgAcc1" presStyleIdx="5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6C4D4-D2AC-4DA5-8C25-8BD94AD474FC}" type="pres">
      <dgm:prSet presAssocID="{3A198D6A-0F1D-4AFE-8732-0A375FE50516}" presName="root" presStyleCnt="0"/>
      <dgm:spPr/>
    </dgm:pt>
    <dgm:pt modelId="{E24BBDA3-B0AC-4C89-8C74-8335892748CF}" type="pres">
      <dgm:prSet presAssocID="{3A198D6A-0F1D-4AFE-8732-0A375FE50516}" presName="rootComposite" presStyleCnt="0"/>
      <dgm:spPr/>
    </dgm:pt>
    <dgm:pt modelId="{CF829C9D-710B-4CBA-8424-EFAC93B8B70D}" type="pres">
      <dgm:prSet presAssocID="{3A198D6A-0F1D-4AFE-8732-0A375FE50516}" presName="rootText" presStyleLbl="node1" presStyleIdx="1" presStyleCnt="4" custScaleX="135312" custLinFactNeighborX="-2779" custLinFactNeighborY="-2800"/>
      <dgm:spPr/>
      <dgm:t>
        <a:bodyPr/>
        <a:lstStyle/>
        <a:p>
          <a:endParaRPr lang="ru-RU"/>
        </a:p>
      </dgm:t>
    </dgm:pt>
    <dgm:pt modelId="{492A1339-4C59-43BC-8851-DD95194FECCD}" type="pres">
      <dgm:prSet presAssocID="{3A198D6A-0F1D-4AFE-8732-0A375FE50516}" presName="rootConnector" presStyleLbl="node1" presStyleIdx="1" presStyleCnt="4"/>
      <dgm:spPr/>
      <dgm:t>
        <a:bodyPr/>
        <a:lstStyle/>
        <a:p>
          <a:endParaRPr lang="ru-RU"/>
        </a:p>
      </dgm:t>
    </dgm:pt>
    <dgm:pt modelId="{7528074B-28D0-4C32-9CD2-529C13E51012}" type="pres">
      <dgm:prSet presAssocID="{3A198D6A-0F1D-4AFE-8732-0A375FE50516}" presName="childShape" presStyleCnt="0"/>
      <dgm:spPr/>
    </dgm:pt>
    <dgm:pt modelId="{860D2608-9B83-4C51-B996-69919E8EBF2B}" type="pres">
      <dgm:prSet presAssocID="{EF59F983-52F9-402C-AD1D-D8F893BD7155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32B86000-3038-4A4D-9541-D0464803AF82}" type="pres">
      <dgm:prSet presAssocID="{C2A7A8A9-FC92-4D7E-85B5-B26878AEBC3E}" presName="childText" presStyleLbl="bgAcc1" presStyleIdx="6" presStyleCnt="14" custScaleX="137682" custScaleY="12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6B2E9-5B84-4271-A1C7-FABC68D7960A}" type="pres">
      <dgm:prSet presAssocID="{F324D772-176C-4ED5-815F-EC17D15EE089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9B2CD1F9-91E8-445D-B101-C93FA3767D24}" type="pres">
      <dgm:prSet presAssocID="{4FA720C3-C6F4-4A14-A705-543807CB83AC}" presName="childText" presStyleLbl="bgAcc1" presStyleIdx="7" presStyleCnt="14" custScaleX="137681" custScaleY="2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A123A-2471-4A56-B202-A1FB59A754DE}" type="pres">
      <dgm:prSet presAssocID="{C3405475-AB31-449E-8869-1722EC801522}" presName="root" presStyleCnt="0"/>
      <dgm:spPr/>
    </dgm:pt>
    <dgm:pt modelId="{C724FFBD-AAD7-4BDE-A24B-FFCF8D1970F7}" type="pres">
      <dgm:prSet presAssocID="{C3405475-AB31-449E-8869-1722EC801522}" presName="rootComposite" presStyleCnt="0"/>
      <dgm:spPr/>
    </dgm:pt>
    <dgm:pt modelId="{B05051D0-4074-438A-B828-C78385F34A1D}" type="pres">
      <dgm:prSet presAssocID="{C3405475-AB31-449E-8869-1722EC801522}" presName="rootText" presStyleLbl="node1" presStyleIdx="2" presStyleCnt="4" custScaleX="135312" custLinFactNeighborX="-12500" custLinFactNeighborY="-2800"/>
      <dgm:spPr/>
      <dgm:t>
        <a:bodyPr/>
        <a:lstStyle/>
        <a:p>
          <a:endParaRPr lang="ru-RU"/>
        </a:p>
      </dgm:t>
    </dgm:pt>
    <dgm:pt modelId="{3178B512-0ADC-4230-9722-49E750AC3B0D}" type="pres">
      <dgm:prSet presAssocID="{C3405475-AB31-449E-8869-1722EC80152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726B6E8-92F6-4836-8170-308980B42330}" type="pres">
      <dgm:prSet presAssocID="{C3405475-AB31-449E-8869-1722EC801522}" presName="childShape" presStyleCnt="0"/>
      <dgm:spPr/>
    </dgm:pt>
    <dgm:pt modelId="{BA433E98-ABE9-4C97-9AB9-F271EB231C9B}" type="pres">
      <dgm:prSet presAssocID="{0DA6381D-9FAD-441F-9700-985908EF1FA6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CD9C2689-9A18-490C-9CB0-FABA7646CA7E}" type="pres">
      <dgm:prSet presAssocID="{8C80664A-D200-45BB-B60D-8CD569E4914D}" presName="childText" presStyleLbl="bgAcc1" presStyleIdx="8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B150-DBB5-436A-9DF8-C6233A123F7C}" type="pres">
      <dgm:prSet presAssocID="{E8385858-C3F7-41D4-BF19-CA5718BDBBD8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DCA82D01-22F5-41F3-BDF9-736181C1CF23}" type="pres">
      <dgm:prSet presAssocID="{6A129EB7-05A2-4C93-B419-6A199376EB89}" presName="childText" presStyleLbl="bgAcc1" presStyleIdx="9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3E116-C936-4B57-86AA-B398CB9BA45F}" type="pres">
      <dgm:prSet presAssocID="{29B425FE-35F3-4ADE-A115-D8E07E9085C1}" presName="root" presStyleCnt="0"/>
      <dgm:spPr/>
    </dgm:pt>
    <dgm:pt modelId="{5AF31B88-F114-45FE-9F84-D0902036BA21}" type="pres">
      <dgm:prSet presAssocID="{29B425FE-35F3-4ADE-A115-D8E07E9085C1}" presName="rootComposite" presStyleCnt="0"/>
      <dgm:spPr/>
    </dgm:pt>
    <dgm:pt modelId="{FFBB8DCA-EEAA-4272-A465-C305600C4C98}" type="pres">
      <dgm:prSet presAssocID="{29B425FE-35F3-4ADE-A115-D8E07E9085C1}" presName="rootText" presStyleLbl="node1" presStyleIdx="3" presStyleCnt="4" custScaleX="156154" custLinFactNeighborX="-22221" custLinFactNeighborY="-5"/>
      <dgm:spPr/>
      <dgm:t>
        <a:bodyPr/>
        <a:lstStyle/>
        <a:p>
          <a:endParaRPr lang="ru-RU"/>
        </a:p>
      </dgm:t>
    </dgm:pt>
    <dgm:pt modelId="{DBEDA2FE-6DC0-4F5E-AA9F-62F53292992D}" type="pres">
      <dgm:prSet presAssocID="{29B425FE-35F3-4ADE-A115-D8E07E9085C1}" presName="rootConnector" presStyleLbl="node1" presStyleIdx="3" presStyleCnt="4"/>
      <dgm:spPr/>
      <dgm:t>
        <a:bodyPr/>
        <a:lstStyle/>
        <a:p>
          <a:endParaRPr lang="ru-RU"/>
        </a:p>
      </dgm:t>
    </dgm:pt>
    <dgm:pt modelId="{E6E59AF5-5AC7-48EF-BC3D-0210539FCA3C}" type="pres">
      <dgm:prSet presAssocID="{29B425FE-35F3-4ADE-A115-D8E07E9085C1}" presName="childShape" presStyleCnt="0"/>
      <dgm:spPr/>
    </dgm:pt>
    <dgm:pt modelId="{0C2CF6E3-E12C-4483-9FEE-75CEF8CB7FF7}" type="pres">
      <dgm:prSet presAssocID="{F9418843-298B-4B38-9084-58B111C0E0F8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B7F4BA37-5619-43B9-9BBE-E4A93B92E374}" type="pres">
      <dgm:prSet presAssocID="{C4B2A7D8-7949-4D00-B07D-DB44A9AADAF8}" presName="childText" presStyleLbl="bgAcc1" presStyleIdx="10" presStyleCnt="14" custScaleX="144459" custScaleY="240679" custLinFactNeighborX="-15937" custLinFactNeighborY="-14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482B-BEBD-414A-8A96-324BD6EF3375}" type="pres">
      <dgm:prSet presAssocID="{A364B8C2-C3D4-4969-AA3F-FCD64BC3AB5B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A2016117-D07E-46CA-A88E-D0A8499FCC7A}" type="pres">
      <dgm:prSet presAssocID="{D226373C-4446-487F-A759-7BC4C32EF438}" presName="childText" presStyleLbl="bgAcc1" presStyleIdx="11" presStyleCnt="14" custScaleX="137681" custScaleY="80873" custLinFactNeighborX="-9657" custLinFactNeighborY="-1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60226-386B-4395-B0FF-B095EB2FB200}" type="pres">
      <dgm:prSet presAssocID="{F695D186-9361-46F1-93BD-D2D5F17B7644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12A56D45-BB5C-4D4E-9D4C-086AC6E13912}" type="pres">
      <dgm:prSet presAssocID="{BB7E6549-FE9D-4E51-95CB-36AEFBA469E4}" presName="childText" presStyleLbl="bgAcc1" presStyleIdx="12" presStyleCnt="14" custScaleX="137681" custScaleY="129416" custLinFactNeighborX="-9657" custLinFactNeighborY="-34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F045B-3209-4696-8885-D648A109FF98}" type="pres">
      <dgm:prSet presAssocID="{571A68F8-64EF-4D5D-9553-FA935AE0C228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0084F036-B66B-47A9-BB6D-2E70F15BF9C3}" type="pres">
      <dgm:prSet presAssocID="{16AD7DF3-3D7C-401B-B1EE-072161DECBDD}" presName="childText" presStyleLbl="bgAcc1" presStyleIdx="13" presStyleCnt="14" custScaleX="137681" custScaleY="120096" custLinFactNeighborX="-9657" custLinFactNeighborY="-28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D1FD78-BA89-4B67-9B39-3E6CD0EC660A}" type="presOf" srcId="{C3405475-AB31-449E-8869-1722EC801522}" destId="{3178B512-0ADC-4230-9722-49E750AC3B0D}" srcOrd="1" destOrd="0" presId="urn:microsoft.com/office/officeart/2005/8/layout/hierarchy3"/>
    <dgm:cxn modelId="{E83CF77A-3D1A-40A9-8FFC-1A7D4CEE104D}" type="presOf" srcId="{0DA6381D-9FAD-441F-9700-985908EF1FA6}" destId="{BA433E98-ABE9-4C97-9AB9-F271EB231C9B}" srcOrd="0" destOrd="0" presId="urn:microsoft.com/office/officeart/2005/8/layout/hierarchy3"/>
    <dgm:cxn modelId="{9FA42D42-62DF-484F-93C6-FDFF4B8C5C24}" srcId="{29B425FE-35F3-4ADE-A115-D8E07E9085C1}" destId="{C4B2A7D8-7949-4D00-B07D-DB44A9AADAF8}" srcOrd="0" destOrd="0" parTransId="{F9418843-298B-4B38-9084-58B111C0E0F8}" sibTransId="{BD0C466B-6697-48E3-B025-490C20147C72}"/>
    <dgm:cxn modelId="{FE7C1099-4AFA-40C8-8E1F-18353D79EF93}" type="presOf" srcId="{F695D186-9361-46F1-93BD-D2D5F17B7644}" destId="{84F60226-386B-4395-B0FF-B095EB2FB200}" srcOrd="0" destOrd="0" presId="urn:microsoft.com/office/officeart/2005/8/layout/hierarchy3"/>
    <dgm:cxn modelId="{1723CB41-ACEE-4D84-A221-336A458B4F64}" type="presOf" srcId="{3A198D6A-0F1D-4AFE-8732-0A375FE50516}" destId="{492A1339-4C59-43BC-8851-DD95194FECCD}" srcOrd="1" destOrd="0" presId="urn:microsoft.com/office/officeart/2005/8/layout/hierarchy3"/>
    <dgm:cxn modelId="{970795CA-590E-424E-A682-3104742185FB}" type="presOf" srcId="{D41AD0C0-CB30-4DD6-B1D9-C9AE442E6B90}" destId="{41B1AE7F-4790-4E60-A6EB-CA616A64EE95}" srcOrd="0" destOrd="0" presId="urn:microsoft.com/office/officeart/2005/8/layout/hierarchy3"/>
    <dgm:cxn modelId="{F6C63C59-2E80-4431-909F-8C205B8A59BF}" type="presOf" srcId="{88D5553E-5B01-4593-89E8-2D18ED61116B}" destId="{E469882E-9918-4B0B-AA64-5EA923865FB7}" srcOrd="0" destOrd="0" presId="urn:microsoft.com/office/officeart/2005/8/layout/hierarchy3"/>
    <dgm:cxn modelId="{31FA261E-F31C-4889-9E02-56B2837BB887}" type="presOf" srcId="{571A68F8-64EF-4D5D-9553-FA935AE0C228}" destId="{3B5F045B-3209-4696-8885-D648A109FF98}" srcOrd="0" destOrd="0" presId="urn:microsoft.com/office/officeart/2005/8/layout/hierarchy3"/>
    <dgm:cxn modelId="{B45297FE-6E20-4C99-8EEA-5324D2B74C58}" type="presOf" srcId="{56BD014E-D5C0-4D1A-9CBE-7B7C1FE83F2D}" destId="{C7B9762D-59DA-49BC-AFB1-F17EA9E107ED}" srcOrd="0" destOrd="0" presId="urn:microsoft.com/office/officeart/2005/8/layout/hierarchy3"/>
    <dgm:cxn modelId="{28B7AC43-097B-4673-A715-F134FCC4196B}" type="presOf" srcId="{D5AA1AA2-B89A-4D6E-9725-F420413175A6}" destId="{4F9E966D-60EF-4382-9BB1-6471EC82E43F}" srcOrd="0" destOrd="0" presId="urn:microsoft.com/office/officeart/2005/8/layout/hierarchy3"/>
    <dgm:cxn modelId="{853420B5-0B55-4A20-BE09-EA394390C659}" type="presOf" srcId="{29B425FE-35F3-4ADE-A115-D8E07E9085C1}" destId="{DBEDA2FE-6DC0-4F5E-AA9F-62F53292992D}" srcOrd="1" destOrd="0" presId="urn:microsoft.com/office/officeart/2005/8/layout/hierarchy3"/>
    <dgm:cxn modelId="{20E5A0CB-DBF3-4328-8929-5B989168035D}" srcId="{C3405475-AB31-449E-8869-1722EC801522}" destId="{8C80664A-D200-45BB-B60D-8CD569E4914D}" srcOrd="0" destOrd="0" parTransId="{0DA6381D-9FAD-441F-9700-985908EF1FA6}" sibTransId="{609969E7-DADB-460A-93C5-A737042711A2}"/>
    <dgm:cxn modelId="{07FF98CF-A3BB-4AF3-9C11-24B9903586B5}" type="presOf" srcId="{A364B8C2-C3D4-4969-AA3F-FCD64BC3AB5B}" destId="{3620482B-BEBD-414A-8A96-324BD6EF3375}" srcOrd="0" destOrd="0" presId="urn:microsoft.com/office/officeart/2005/8/layout/hierarchy3"/>
    <dgm:cxn modelId="{862F17BF-2D5C-4F3F-9770-5CAEE2DF3BD8}" type="presOf" srcId="{0464C0FC-311D-4098-A5DA-C8084A531B6E}" destId="{FF558CDB-CB52-4DE8-8B8F-3BF393EFD6CF}" srcOrd="0" destOrd="0" presId="urn:microsoft.com/office/officeart/2005/8/layout/hierarchy3"/>
    <dgm:cxn modelId="{175AFF71-BDA6-4466-9EF6-C7B701DCE879}" type="presOf" srcId="{E8385858-C3F7-41D4-BF19-CA5718BDBBD8}" destId="{940AB150-DBB5-436A-9DF8-C6233A123F7C}" srcOrd="0" destOrd="0" presId="urn:microsoft.com/office/officeart/2005/8/layout/hierarchy3"/>
    <dgm:cxn modelId="{2DC3BDFA-7ABD-40E6-8C94-4E8821E70403}" srcId="{3AB9C76D-5EA8-4036-A049-027FBC3647E9}" destId="{C3405475-AB31-449E-8869-1722EC801522}" srcOrd="2" destOrd="0" parTransId="{8AAF374D-FE97-4CC1-A738-E0E23F931FE4}" sibTransId="{71BD40F5-572A-46C5-9873-428A39B6CFAA}"/>
    <dgm:cxn modelId="{532128ED-DD5B-4629-BE80-DC418A8BDAAB}" type="presOf" srcId="{3A198D6A-0F1D-4AFE-8732-0A375FE50516}" destId="{CF829C9D-710B-4CBA-8424-EFAC93B8B70D}" srcOrd="0" destOrd="0" presId="urn:microsoft.com/office/officeart/2005/8/layout/hierarchy3"/>
    <dgm:cxn modelId="{4EC0B374-A7BB-4846-9A91-2D6F03D83E32}" type="presOf" srcId="{3AB9C76D-5EA8-4036-A049-027FBC3647E9}" destId="{CE67DAB9-DC51-4333-AFFD-C229880558C3}" srcOrd="0" destOrd="0" presId="urn:microsoft.com/office/officeart/2005/8/layout/hierarchy3"/>
    <dgm:cxn modelId="{7CDB3E7A-67B6-4E70-B800-7AF28F320A8C}" type="presOf" srcId="{320EFDED-E329-4CA5-9FF9-ED9343E9C072}" destId="{0ABFFE81-9618-4457-9D67-A55D25D83372}" srcOrd="0" destOrd="0" presId="urn:microsoft.com/office/officeart/2005/8/layout/hierarchy3"/>
    <dgm:cxn modelId="{4A21A64D-2341-4FC8-B346-AF80A593330D}" srcId="{161A6EF9-DF6F-4FE5-8976-BBC3AE09057B}" destId="{975A9ED7-F9E3-44EC-82F8-7D33309B9EB8}" srcOrd="0" destOrd="0" parTransId="{D41AD0C0-CB30-4DD6-B1D9-C9AE442E6B90}" sibTransId="{AF6E048B-74E1-4E88-A6FF-09BD0E00935A}"/>
    <dgm:cxn modelId="{70444AB9-350A-4A19-A2BA-F64A6EBA31B3}" type="presOf" srcId="{161A6EF9-DF6F-4FE5-8976-BBC3AE09057B}" destId="{EC703261-C23A-4175-8B97-825E94930AA0}" srcOrd="0" destOrd="0" presId="urn:microsoft.com/office/officeart/2005/8/layout/hierarchy3"/>
    <dgm:cxn modelId="{B7D1B780-1607-4B5F-9CE3-1FFF3FB52FD8}" type="presOf" srcId="{6A129EB7-05A2-4C93-B419-6A199376EB89}" destId="{DCA82D01-22F5-41F3-BDF9-736181C1CF23}" srcOrd="0" destOrd="0" presId="urn:microsoft.com/office/officeart/2005/8/layout/hierarchy3"/>
    <dgm:cxn modelId="{A9AA7BED-3044-4ED4-B9C1-00450711FB82}" type="presOf" srcId="{F324D772-176C-4ED5-815F-EC17D15EE089}" destId="{DEE6B2E9-5B84-4271-A1C7-FABC68D7960A}" srcOrd="0" destOrd="0" presId="urn:microsoft.com/office/officeart/2005/8/layout/hierarchy3"/>
    <dgm:cxn modelId="{5EEDBBEA-F487-4197-B2B8-33D133ED0D80}" type="presOf" srcId="{C3405475-AB31-449E-8869-1722EC801522}" destId="{B05051D0-4074-438A-B828-C78385F34A1D}" srcOrd="0" destOrd="0" presId="urn:microsoft.com/office/officeart/2005/8/layout/hierarchy3"/>
    <dgm:cxn modelId="{FD675E85-0269-45ED-8B9B-5662A0E251A8}" type="presOf" srcId="{A6E3AAE2-2A21-46A7-AA42-3C831F232869}" destId="{EEEE50CF-B8F0-482F-B027-6F0F25CABBF0}" srcOrd="0" destOrd="0" presId="urn:microsoft.com/office/officeart/2005/8/layout/hierarchy3"/>
    <dgm:cxn modelId="{51AA99B5-2441-4E8E-8119-468BA899BEF0}" srcId="{3A198D6A-0F1D-4AFE-8732-0A375FE50516}" destId="{C2A7A8A9-FC92-4D7E-85B5-B26878AEBC3E}" srcOrd="0" destOrd="0" parTransId="{EF59F983-52F9-402C-AD1D-D8F893BD7155}" sibTransId="{D9B6ACA6-D87A-45D4-86F7-C6F12AA842E9}"/>
    <dgm:cxn modelId="{5D2D7811-13C4-44F6-9013-63B2B439C154}" type="presOf" srcId="{29B425FE-35F3-4ADE-A115-D8E07E9085C1}" destId="{FFBB8DCA-EEAA-4272-A465-C305600C4C98}" srcOrd="0" destOrd="0" presId="urn:microsoft.com/office/officeart/2005/8/layout/hierarchy3"/>
    <dgm:cxn modelId="{DE9637E6-97A3-4AB5-8523-204E3121F48F}" srcId="{29B425FE-35F3-4ADE-A115-D8E07E9085C1}" destId="{BB7E6549-FE9D-4E51-95CB-36AEFBA469E4}" srcOrd="2" destOrd="0" parTransId="{F695D186-9361-46F1-93BD-D2D5F17B7644}" sibTransId="{D4473535-4B56-4C77-9780-F68717F34DEF}"/>
    <dgm:cxn modelId="{C7E739A7-13D0-4FBE-92B3-352C61429D4D}" srcId="{161A6EF9-DF6F-4FE5-8976-BBC3AE09057B}" destId="{8D01812D-4044-4339-8AC0-E0FCA677A44A}" srcOrd="5" destOrd="0" parTransId="{56BD014E-D5C0-4D1A-9CBE-7B7C1FE83F2D}" sibTransId="{D8253559-91ED-45A6-8946-AE69F837493E}"/>
    <dgm:cxn modelId="{84B9EFCD-2DD1-4651-9075-C4143C408348}" type="presOf" srcId="{975A9ED7-F9E3-44EC-82F8-7D33309B9EB8}" destId="{4CED00FA-0E67-45D1-AD59-2C7BAC5E43F5}" srcOrd="0" destOrd="0" presId="urn:microsoft.com/office/officeart/2005/8/layout/hierarchy3"/>
    <dgm:cxn modelId="{8156F5FE-AE0F-4FB3-B301-E2BF40414423}" srcId="{3AB9C76D-5EA8-4036-A049-027FBC3647E9}" destId="{3A198D6A-0F1D-4AFE-8732-0A375FE50516}" srcOrd="1" destOrd="0" parTransId="{DE1A81D4-206C-42C9-A931-410BC9604A77}" sibTransId="{903AE207-D1E8-4732-8348-9A6A9257C25E}"/>
    <dgm:cxn modelId="{0B6BB59A-AD92-4138-A76A-252CCB3798AB}" type="presOf" srcId="{161A6EF9-DF6F-4FE5-8976-BBC3AE09057B}" destId="{BF5EA139-32FB-48E2-A1B6-3B3A3B35A43F}" srcOrd="1" destOrd="0" presId="urn:microsoft.com/office/officeart/2005/8/layout/hierarchy3"/>
    <dgm:cxn modelId="{C5BA9265-BE6D-462D-B1A4-2DD261E56FBD}" type="presOf" srcId="{D226373C-4446-487F-A759-7BC4C32EF438}" destId="{A2016117-D07E-46CA-A88E-D0A8499FCC7A}" srcOrd="0" destOrd="0" presId="urn:microsoft.com/office/officeart/2005/8/layout/hierarchy3"/>
    <dgm:cxn modelId="{C0EDA869-CA76-4592-A40A-8A64D7BB03B7}" type="presOf" srcId="{8C80664A-D200-45BB-B60D-8CD569E4914D}" destId="{CD9C2689-9A18-490C-9CB0-FABA7646CA7E}" srcOrd="0" destOrd="0" presId="urn:microsoft.com/office/officeart/2005/8/layout/hierarchy3"/>
    <dgm:cxn modelId="{E4A7E350-FBC9-4ABC-B71F-14382E27B45A}" type="presOf" srcId="{C4B2A7D8-7949-4D00-B07D-DB44A9AADAF8}" destId="{B7F4BA37-5619-43B9-9BBE-E4A93B92E374}" srcOrd="0" destOrd="0" presId="urn:microsoft.com/office/officeart/2005/8/layout/hierarchy3"/>
    <dgm:cxn modelId="{4720D66A-D744-445F-B444-E03DBAA8D23C}" srcId="{3AB9C76D-5EA8-4036-A049-027FBC3647E9}" destId="{161A6EF9-DF6F-4FE5-8976-BBC3AE09057B}" srcOrd="0" destOrd="0" parTransId="{41FFC00F-203B-492F-B96B-7B6B96337105}" sibTransId="{67B94350-8D5B-421D-BF45-BFC6F89C0861}"/>
    <dgm:cxn modelId="{F934FF39-FE3C-481A-B307-A84434F465E9}" type="presOf" srcId="{C2A7A8A9-FC92-4D7E-85B5-B26878AEBC3E}" destId="{32B86000-3038-4A4D-9541-D0464803AF82}" srcOrd="0" destOrd="0" presId="urn:microsoft.com/office/officeart/2005/8/layout/hierarchy3"/>
    <dgm:cxn modelId="{3C145DC5-FB8F-40B1-A53F-91AA023C84DB}" type="presOf" srcId="{DD37DCE5-3BF8-4A6C-B7FC-D0D90DA5DD30}" destId="{E93B0A5F-7CD4-4C27-A3E0-BAAF8B9A059C}" srcOrd="0" destOrd="0" presId="urn:microsoft.com/office/officeart/2005/8/layout/hierarchy3"/>
    <dgm:cxn modelId="{2A921A29-A2AB-4ADA-B4DA-9D009B56ED7C}" type="presOf" srcId="{8501CFBE-D8FB-4A52-B003-DC1725976E02}" destId="{67C57E65-6AA5-420A-B42A-27D3BE8D5DA6}" srcOrd="0" destOrd="0" presId="urn:microsoft.com/office/officeart/2005/8/layout/hierarchy3"/>
    <dgm:cxn modelId="{85D80CE8-4DE5-4067-A8A3-40E7820158B0}" srcId="{161A6EF9-DF6F-4FE5-8976-BBC3AE09057B}" destId="{320EFDED-E329-4CA5-9FF9-ED9343E9C072}" srcOrd="3" destOrd="0" parTransId="{D5AA1AA2-B89A-4D6E-9725-F420413175A6}" sibTransId="{028AE1D3-A2BD-4BF0-9F6B-FF03BCD46462}"/>
    <dgm:cxn modelId="{1769495C-5478-4322-B989-00C517922967}" srcId="{29B425FE-35F3-4ADE-A115-D8E07E9085C1}" destId="{16AD7DF3-3D7C-401B-B1EE-072161DECBDD}" srcOrd="3" destOrd="0" parTransId="{571A68F8-64EF-4D5D-9553-FA935AE0C228}" sibTransId="{D62FA33B-0125-4FB7-906A-C8C12FFD4983}"/>
    <dgm:cxn modelId="{75DD282F-86C6-4F27-B056-F56D812EF32A}" srcId="{29B425FE-35F3-4ADE-A115-D8E07E9085C1}" destId="{D226373C-4446-487F-A759-7BC4C32EF438}" srcOrd="1" destOrd="0" parTransId="{A364B8C2-C3D4-4969-AA3F-FCD64BC3AB5B}" sibTransId="{1938CE58-543F-4235-A57C-3CC8D2C5611E}"/>
    <dgm:cxn modelId="{F41FA5C4-BE2D-47A3-86FC-48808D62E942}" type="presOf" srcId="{F9418843-298B-4B38-9084-58B111C0E0F8}" destId="{0C2CF6E3-E12C-4483-9FEE-75CEF8CB7FF7}" srcOrd="0" destOrd="0" presId="urn:microsoft.com/office/officeart/2005/8/layout/hierarchy3"/>
    <dgm:cxn modelId="{3E484724-F6C1-4FF9-9E6C-FF1A7069C11A}" srcId="{161A6EF9-DF6F-4FE5-8976-BBC3AE09057B}" destId="{DD37DCE5-3BF8-4A6C-B7FC-D0D90DA5DD30}" srcOrd="2" destOrd="0" parTransId="{2760CB67-FC98-48A1-8EED-6A9B71D1B098}" sibTransId="{DE685DB7-33FF-4FBC-BE26-B08727AD5BF3}"/>
    <dgm:cxn modelId="{C9818AF1-68AF-4B68-92C9-05CD487D9FD5}" type="presOf" srcId="{8D01812D-4044-4339-8AC0-E0FCA677A44A}" destId="{8C1347CD-F230-417D-AF31-AF27377CE63A}" srcOrd="0" destOrd="0" presId="urn:microsoft.com/office/officeart/2005/8/layout/hierarchy3"/>
    <dgm:cxn modelId="{8FDD8D90-488D-4028-952D-18A3F1815D23}" type="presOf" srcId="{EF59F983-52F9-402C-AD1D-D8F893BD7155}" destId="{860D2608-9B83-4C51-B996-69919E8EBF2B}" srcOrd="0" destOrd="0" presId="urn:microsoft.com/office/officeart/2005/8/layout/hierarchy3"/>
    <dgm:cxn modelId="{4399F525-A071-4B07-AA46-DEDEE907492A}" type="presOf" srcId="{2760CB67-FC98-48A1-8EED-6A9B71D1B098}" destId="{CB12C72F-4911-4FE4-868F-A506E5351E9F}" srcOrd="0" destOrd="0" presId="urn:microsoft.com/office/officeart/2005/8/layout/hierarchy3"/>
    <dgm:cxn modelId="{E19E8CDC-06C6-413F-8C87-B041572092AD}" srcId="{C3405475-AB31-449E-8869-1722EC801522}" destId="{6A129EB7-05A2-4C93-B419-6A199376EB89}" srcOrd="1" destOrd="0" parTransId="{E8385858-C3F7-41D4-BF19-CA5718BDBBD8}" sibTransId="{E8A89620-1D94-4D7E-B2D2-D0A9ADA4DC7C}"/>
    <dgm:cxn modelId="{A0C0444B-50E8-4F61-8B88-E734B3A7EF2B}" type="presOf" srcId="{4FA720C3-C6F4-4A14-A705-543807CB83AC}" destId="{9B2CD1F9-91E8-445D-B101-C93FA3767D24}" srcOrd="0" destOrd="0" presId="urn:microsoft.com/office/officeart/2005/8/layout/hierarchy3"/>
    <dgm:cxn modelId="{EF51B5E9-FDE3-4948-9E77-7BE1A4F28F81}" type="presOf" srcId="{BB7E6549-FE9D-4E51-95CB-36AEFBA469E4}" destId="{12A56D45-BB5C-4D4E-9D4C-086AC6E13912}" srcOrd="0" destOrd="0" presId="urn:microsoft.com/office/officeart/2005/8/layout/hierarchy3"/>
    <dgm:cxn modelId="{6312248D-5E55-474D-BDB8-DC7C006371A3}" srcId="{161A6EF9-DF6F-4FE5-8976-BBC3AE09057B}" destId="{0464C0FC-311D-4098-A5DA-C8084A531B6E}" srcOrd="1" destOrd="0" parTransId="{88D5553E-5B01-4593-89E8-2D18ED61116B}" sibTransId="{A7084DCB-A107-44BB-9CB3-572DECBE32DA}"/>
    <dgm:cxn modelId="{E812E4DD-77DE-4FBD-A196-340B10067664}" srcId="{161A6EF9-DF6F-4FE5-8976-BBC3AE09057B}" destId="{8501CFBE-D8FB-4A52-B003-DC1725976E02}" srcOrd="4" destOrd="0" parTransId="{A6E3AAE2-2A21-46A7-AA42-3C831F232869}" sibTransId="{A46CA722-B6C9-4476-A940-2BE24B3977B6}"/>
    <dgm:cxn modelId="{21EEE39A-F191-43C8-A5BF-10FBC86832D8}" type="presOf" srcId="{16AD7DF3-3D7C-401B-B1EE-072161DECBDD}" destId="{0084F036-B66B-47A9-BB6D-2E70F15BF9C3}" srcOrd="0" destOrd="0" presId="urn:microsoft.com/office/officeart/2005/8/layout/hierarchy3"/>
    <dgm:cxn modelId="{1450F278-9A09-4329-A800-E1269C04A564}" srcId="{3AB9C76D-5EA8-4036-A049-027FBC3647E9}" destId="{29B425FE-35F3-4ADE-A115-D8E07E9085C1}" srcOrd="3" destOrd="0" parTransId="{49207DC0-C373-4185-B8B1-D329E6D6E9A2}" sibTransId="{43A0DB58-C11A-4B2C-83AA-4907561B6E29}"/>
    <dgm:cxn modelId="{6179D1AD-B4E4-4867-8961-502B15BD14D8}" srcId="{3A198D6A-0F1D-4AFE-8732-0A375FE50516}" destId="{4FA720C3-C6F4-4A14-A705-543807CB83AC}" srcOrd="1" destOrd="0" parTransId="{F324D772-176C-4ED5-815F-EC17D15EE089}" sibTransId="{99389A46-6DE5-403E-8069-73B781866B32}"/>
    <dgm:cxn modelId="{6C22A91C-AAAA-4897-A844-254FAE0AAAA0}" type="presParOf" srcId="{CE67DAB9-DC51-4333-AFFD-C229880558C3}" destId="{FCC6BE7A-AC9A-4A16-A998-7233B7C7C505}" srcOrd="0" destOrd="0" presId="urn:microsoft.com/office/officeart/2005/8/layout/hierarchy3"/>
    <dgm:cxn modelId="{528C07B9-CFFE-4A23-90A1-2393761B86EE}" type="presParOf" srcId="{FCC6BE7A-AC9A-4A16-A998-7233B7C7C505}" destId="{6BFEF86E-0D44-4383-ADA7-15CAC3C28F88}" srcOrd="0" destOrd="0" presId="urn:microsoft.com/office/officeart/2005/8/layout/hierarchy3"/>
    <dgm:cxn modelId="{B4F96363-1DD3-4EBC-9EEC-CDB490BFE660}" type="presParOf" srcId="{6BFEF86E-0D44-4383-ADA7-15CAC3C28F88}" destId="{EC703261-C23A-4175-8B97-825E94930AA0}" srcOrd="0" destOrd="0" presId="urn:microsoft.com/office/officeart/2005/8/layout/hierarchy3"/>
    <dgm:cxn modelId="{A6803C80-6A26-43D3-9E4A-240DF8FBED87}" type="presParOf" srcId="{6BFEF86E-0D44-4383-ADA7-15CAC3C28F88}" destId="{BF5EA139-32FB-48E2-A1B6-3B3A3B35A43F}" srcOrd="1" destOrd="0" presId="urn:microsoft.com/office/officeart/2005/8/layout/hierarchy3"/>
    <dgm:cxn modelId="{129F4965-1C03-4C0F-801D-C4496C203157}" type="presParOf" srcId="{FCC6BE7A-AC9A-4A16-A998-7233B7C7C505}" destId="{F44D599E-8D73-4DEA-B89A-AF6045E359DC}" srcOrd="1" destOrd="0" presId="urn:microsoft.com/office/officeart/2005/8/layout/hierarchy3"/>
    <dgm:cxn modelId="{6B2AE02A-ABBF-4E32-8EBB-1DFE48FCABAC}" type="presParOf" srcId="{F44D599E-8D73-4DEA-B89A-AF6045E359DC}" destId="{41B1AE7F-4790-4E60-A6EB-CA616A64EE95}" srcOrd="0" destOrd="0" presId="urn:microsoft.com/office/officeart/2005/8/layout/hierarchy3"/>
    <dgm:cxn modelId="{487CCCCA-32F9-41F2-9EBB-3969E9823488}" type="presParOf" srcId="{F44D599E-8D73-4DEA-B89A-AF6045E359DC}" destId="{4CED00FA-0E67-45D1-AD59-2C7BAC5E43F5}" srcOrd="1" destOrd="0" presId="urn:microsoft.com/office/officeart/2005/8/layout/hierarchy3"/>
    <dgm:cxn modelId="{84A5FDDF-4882-45D6-BA32-3DB0796F2E78}" type="presParOf" srcId="{F44D599E-8D73-4DEA-B89A-AF6045E359DC}" destId="{E469882E-9918-4B0B-AA64-5EA923865FB7}" srcOrd="2" destOrd="0" presId="urn:microsoft.com/office/officeart/2005/8/layout/hierarchy3"/>
    <dgm:cxn modelId="{2092A01E-539F-40F9-9E4C-7666DDBB9728}" type="presParOf" srcId="{F44D599E-8D73-4DEA-B89A-AF6045E359DC}" destId="{FF558CDB-CB52-4DE8-8B8F-3BF393EFD6CF}" srcOrd="3" destOrd="0" presId="urn:microsoft.com/office/officeart/2005/8/layout/hierarchy3"/>
    <dgm:cxn modelId="{B46F8F51-00F6-479C-932A-421B309E558F}" type="presParOf" srcId="{F44D599E-8D73-4DEA-B89A-AF6045E359DC}" destId="{CB12C72F-4911-4FE4-868F-A506E5351E9F}" srcOrd="4" destOrd="0" presId="urn:microsoft.com/office/officeart/2005/8/layout/hierarchy3"/>
    <dgm:cxn modelId="{ECD42DB9-246D-47BC-8FE1-8588208F1FA8}" type="presParOf" srcId="{F44D599E-8D73-4DEA-B89A-AF6045E359DC}" destId="{E93B0A5F-7CD4-4C27-A3E0-BAAF8B9A059C}" srcOrd="5" destOrd="0" presId="urn:microsoft.com/office/officeart/2005/8/layout/hierarchy3"/>
    <dgm:cxn modelId="{E83ACEF3-A62C-4A4A-B03B-44039B0FF595}" type="presParOf" srcId="{F44D599E-8D73-4DEA-B89A-AF6045E359DC}" destId="{4F9E966D-60EF-4382-9BB1-6471EC82E43F}" srcOrd="6" destOrd="0" presId="urn:microsoft.com/office/officeart/2005/8/layout/hierarchy3"/>
    <dgm:cxn modelId="{962E9E32-EC1F-458B-9BB6-A3625B40E7C8}" type="presParOf" srcId="{F44D599E-8D73-4DEA-B89A-AF6045E359DC}" destId="{0ABFFE81-9618-4457-9D67-A55D25D83372}" srcOrd="7" destOrd="0" presId="urn:microsoft.com/office/officeart/2005/8/layout/hierarchy3"/>
    <dgm:cxn modelId="{B2F4F9C9-7FC8-4676-8144-34A2797EDD2B}" type="presParOf" srcId="{F44D599E-8D73-4DEA-B89A-AF6045E359DC}" destId="{EEEE50CF-B8F0-482F-B027-6F0F25CABBF0}" srcOrd="8" destOrd="0" presId="urn:microsoft.com/office/officeart/2005/8/layout/hierarchy3"/>
    <dgm:cxn modelId="{2B994E4C-1E51-4AD7-86B3-666EB4F4B30B}" type="presParOf" srcId="{F44D599E-8D73-4DEA-B89A-AF6045E359DC}" destId="{67C57E65-6AA5-420A-B42A-27D3BE8D5DA6}" srcOrd="9" destOrd="0" presId="urn:microsoft.com/office/officeart/2005/8/layout/hierarchy3"/>
    <dgm:cxn modelId="{DED32283-D890-4E98-9C35-1A8C4D125BB2}" type="presParOf" srcId="{F44D599E-8D73-4DEA-B89A-AF6045E359DC}" destId="{C7B9762D-59DA-49BC-AFB1-F17EA9E107ED}" srcOrd="10" destOrd="0" presId="urn:microsoft.com/office/officeart/2005/8/layout/hierarchy3"/>
    <dgm:cxn modelId="{DA0888FA-DD3A-4A9B-A98F-C19D827F7756}" type="presParOf" srcId="{F44D599E-8D73-4DEA-B89A-AF6045E359DC}" destId="{8C1347CD-F230-417D-AF31-AF27377CE63A}" srcOrd="11" destOrd="0" presId="urn:microsoft.com/office/officeart/2005/8/layout/hierarchy3"/>
    <dgm:cxn modelId="{53082DFB-C979-4982-B8AA-5BC50820E96C}" type="presParOf" srcId="{CE67DAB9-DC51-4333-AFFD-C229880558C3}" destId="{CC06C4D4-D2AC-4DA5-8C25-8BD94AD474FC}" srcOrd="1" destOrd="0" presId="urn:microsoft.com/office/officeart/2005/8/layout/hierarchy3"/>
    <dgm:cxn modelId="{D136063F-AB22-4D3E-B376-960508F13068}" type="presParOf" srcId="{CC06C4D4-D2AC-4DA5-8C25-8BD94AD474FC}" destId="{E24BBDA3-B0AC-4C89-8C74-8335892748CF}" srcOrd="0" destOrd="0" presId="urn:microsoft.com/office/officeart/2005/8/layout/hierarchy3"/>
    <dgm:cxn modelId="{21176EC8-A087-4E24-8241-B69D3F8B3856}" type="presParOf" srcId="{E24BBDA3-B0AC-4C89-8C74-8335892748CF}" destId="{CF829C9D-710B-4CBA-8424-EFAC93B8B70D}" srcOrd="0" destOrd="0" presId="urn:microsoft.com/office/officeart/2005/8/layout/hierarchy3"/>
    <dgm:cxn modelId="{4031B7B3-39BA-406C-89D4-303CEA55E303}" type="presParOf" srcId="{E24BBDA3-B0AC-4C89-8C74-8335892748CF}" destId="{492A1339-4C59-43BC-8851-DD95194FECCD}" srcOrd="1" destOrd="0" presId="urn:microsoft.com/office/officeart/2005/8/layout/hierarchy3"/>
    <dgm:cxn modelId="{AECA763C-B321-444B-9206-D072332D71A2}" type="presParOf" srcId="{CC06C4D4-D2AC-4DA5-8C25-8BD94AD474FC}" destId="{7528074B-28D0-4C32-9CD2-529C13E51012}" srcOrd="1" destOrd="0" presId="urn:microsoft.com/office/officeart/2005/8/layout/hierarchy3"/>
    <dgm:cxn modelId="{39B90066-92C0-4DE2-A904-2B89481FC3B3}" type="presParOf" srcId="{7528074B-28D0-4C32-9CD2-529C13E51012}" destId="{860D2608-9B83-4C51-B996-69919E8EBF2B}" srcOrd="0" destOrd="0" presId="urn:microsoft.com/office/officeart/2005/8/layout/hierarchy3"/>
    <dgm:cxn modelId="{F91F9A97-182D-4C9D-8F2E-E4CB73C6A051}" type="presParOf" srcId="{7528074B-28D0-4C32-9CD2-529C13E51012}" destId="{32B86000-3038-4A4D-9541-D0464803AF82}" srcOrd="1" destOrd="0" presId="urn:microsoft.com/office/officeart/2005/8/layout/hierarchy3"/>
    <dgm:cxn modelId="{040907F8-699E-49E8-AAB8-C519715AF935}" type="presParOf" srcId="{7528074B-28D0-4C32-9CD2-529C13E51012}" destId="{DEE6B2E9-5B84-4271-A1C7-FABC68D7960A}" srcOrd="2" destOrd="0" presId="urn:microsoft.com/office/officeart/2005/8/layout/hierarchy3"/>
    <dgm:cxn modelId="{650B7045-ADD9-439F-ACE3-045A71E74F73}" type="presParOf" srcId="{7528074B-28D0-4C32-9CD2-529C13E51012}" destId="{9B2CD1F9-91E8-445D-B101-C93FA3767D24}" srcOrd="3" destOrd="0" presId="urn:microsoft.com/office/officeart/2005/8/layout/hierarchy3"/>
    <dgm:cxn modelId="{77149CDD-CC4B-4E27-8EB8-4DB68FED4B2F}" type="presParOf" srcId="{CE67DAB9-DC51-4333-AFFD-C229880558C3}" destId="{1F1A123A-2471-4A56-B202-A1FB59A754DE}" srcOrd="2" destOrd="0" presId="urn:microsoft.com/office/officeart/2005/8/layout/hierarchy3"/>
    <dgm:cxn modelId="{A155A4AB-BDED-48EB-903F-C6A9EB6421C2}" type="presParOf" srcId="{1F1A123A-2471-4A56-B202-A1FB59A754DE}" destId="{C724FFBD-AAD7-4BDE-A24B-FFCF8D1970F7}" srcOrd="0" destOrd="0" presId="urn:microsoft.com/office/officeart/2005/8/layout/hierarchy3"/>
    <dgm:cxn modelId="{8A8B0136-8246-40F4-AFB9-C1BB24D6B59D}" type="presParOf" srcId="{C724FFBD-AAD7-4BDE-A24B-FFCF8D1970F7}" destId="{B05051D0-4074-438A-B828-C78385F34A1D}" srcOrd="0" destOrd="0" presId="urn:microsoft.com/office/officeart/2005/8/layout/hierarchy3"/>
    <dgm:cxn modelId="{0CE64F04-19F7-46A5-8EB9-5497ED51B131}" type="presParOf" srcId="{C724FFBD-AAD7-4BDE-A24B-FFCF8D1970F7}" destId="{3178B512-0ADC-4230-9722-49E750AC3B0D}" srcOrd="1" destOrd="0" presId="urn:microsoft.com/office/officeart/2005/8/layout/hierarchy3"/>
    <dgm:cxn modelId="{AF7F74E0-D7E1-4DC8-BEE1-0F06F65216AA}" type="presParOf" srcId="{1F1A123A-2471-4A56-B202-A1FB59A754DE}" destId="{9726B6E8-92F6-4836-8170-308980B42330}" srcOrd="1" destOrd="0" presId="urn:microsoft.com/office/officeart/2005/8/layout/hierarchy3"/>
    <dgm:cxn modelId="{59BDF62F-7D91-4521-A339-FDD6B5F7B2B2}" type="presParOf" srcId="{9726B6E8-92F6-4836-8170-308980B42330}" destId="{BA433E98-ABE9-4C97-9AB9-F271EB231C9B}" srcOrd="0" destOrd="0" presId="urn:microsoft.com/office/officeart/2005/8/layout/hierarchy3"/>
    <dgm:cxn modelId="{BBF09860-4179-406C-83C1-0B0BE5677C25}" type="presParOf" srcId="{9726B6E8-92F6-4836-8170-308980B42330}" destId="{CD9C2689-9A18-490C-9CB0-FABA7646CA7E}" srcOrd="1" destOrd="0" presId="urn:microsoft.com/office/officeart/2005/8/layout/hierarchy3"/>
    <dgm:cxn modelId="{C7F448D0-34E1-405D-BCC1-C15F50FD89DC}" type="presParOf" srcId="{9726B6E8-92F6-4836-8170-308980B42330}" destId="{940AB150-DBB5-436A-9DF8-C6233A123F7C}" srcOrd="2" destOrd="0" presId="urn:microsoft.com/office/officeart/2005/8/layout/hierarchy3"/>
    <dgm:cxn modelId="{A31A4936-5353-440A-9C05-999D4B8B5B46}" type="presParOf" srcId="{9726B6E8-92F6-4836-8170-308980B42330}" destId="{DCA82D01-22F5-41F3-BDF9-736181C1CF23}" srcOrd="3" destOrd="0" presId="urn:microsoft.com/office/officeart/2005/8/layout/hierarchy3"/>
    <dgm:cxn modelId="{DD11CF7B-A4BD-419C-B5A8-E7725C1144C1}" type="presParOf" srcId="{CE67DAB9-DC51-4333-AFFD-C229880558C3}" destId="{D9F3E116-C936-4B57-86AA-B398CB9BA45F}" srcOrd="3" destOrd="0" presId="urn:microsoft.com/office/officeart/2005/8/layout/hierarchy3"/>
    <dgm:cxn modelId="{3E2C6F19-B79E-4E4C-AF7D-661DCF596C7A}" type="presParOf" srcId="{D9F3E116-C936-4B57-86AA-B398CB9BA45F}" destId="{5AF31B88-F114-45FE-9F84-D0902036BA21}" srcOrd="0" destOrd="0" presId="urn:microsoft.com/office/officeart/2005/8/layout/hierarchy3"/>
    <dgm:cxn modelId="{2A722EFA-9532-419B-8061-B7629CF0B91E}" type="presParOf" srcId="{5AF31B88-F114-45FE-9F84-D0902036BA21}" destId="{FFBB8DCA-EEAA-4272-A465-C305600C4C98}" srcOrd="0" destOrd="0" presId="urn:microsoft.com/office/officeart/2005/8/layout/hierarchy3"/>
    <dgm:cxn modelId="{BDD28954-8AAE-48BF-A29B-B3B6B738C543}" type="presParOf" srcId="{5AF31B88-F114-45FE-9F84-D0902036BA21}" destId="{DBEDA2FE-6DC0-4F5E-AA9F-62F53292992D}" srcOrd="1" destOrd="0" presId="urn:microsoft.com/office/officeart/2005/8/layout/hierarchy3"/>
    <dgm:cxn modelId="{70C2D1C7-A264-48A9-A659-F6F924A4CC0E}" type="presParOf" srcId="{D9F3E116-C936-4B57-86AA-B398CB9BA45F}" destId="{E6E59AF5-5AC7-48EF-BC3D-0210539FCA3C}" srcOrd="1" destOrd="0" presId="urn:microsoft.com/office/officeart/2005/8/layout/hierarchy3"/>
    <dgm:cxn modelId="{D53C9600-B26A-43BB-B738-7775F822C6B9}" type="presParOf" srcId="{E6E59AF5-5AC7-48EF-BC3D-0210539FCA3C}" destId="{0C2CF6E3-E12C-4483-9FEE-75CEF8CB7FF7}" srcOrd="0" destOrd="0" presId="urn:microsoft.com/office/officeart/2005/8/layout/hierarchy3"/>
    <dgm:cxn modelId="{BA23A5BD-6DED-44A1-B23C-BBF0A8AB6A81}" type="presParOf" srcId="{E6E59AF5-5AC7-48EF-BC3D-0210539FCA3C}" destId="{B7F4BA37-5619-43B9-9BBE-E4A93B92E374}" srcOrd="1" destOrd="0" presId="urn:microsoft.com/office/officeart/2005/8/layout/hierarchy3"/>
    <dgm:cxn modelId="{9CBF038D-0938-4CE1-B459-67F466079249}" type="presParOf" srcId="{E6E59AF5-5AC7-48EF-BC3D-0210539FCA3C}" destId="{3620482B-BEBD-414A-8A96-324BD6EF3375}" srcOrd="2" destOrd="0" presId="urn:microsoft.com/office/officeart/2005/8/layout/hierarchy3"/>
    <dgm:cxn modelId="{56D0D622-0A73-4199-8304-A187B6450665}" type="presParOf" srcId="{E6E59AF5-5AC7-48EF-BC3D-0210539FCA3C}" destId="{A2016117-D07E-46CA-A88E-D0A8499FCC7A}" srcOrd="3" destOrd="0" presId="urn:microsoft.com/office/officeart/2005/8/layout/hierarchy3"/>
    <dgm:cxn modelId="{AAECD022-C56E-49A3-9C5D-C42D9E523F6E}" type="presParOf" srcId="{E6E59AF5-5AC7-48EF-BC3D-0210539FCA3C}" destId="{84F60226-386B-4395-B0FF-B095EB2FB200}" srcOrd="4" destOrd="0" presId="urn:microsoft.com/office/officeart/2005/8/layout/hierarchy3"/>
    <dgm:cxn modelId="{47E27488-8C35-4E5C-8CE9-F638283007FB}" type="presParOf" srcId="{E6E59AF5-5AC7-48EF-BC3D-0210539FCA3C}" destId="{12A56D45-BB5C-4D4E-9D4C-086AC6E13912}" srcOrd="5" destOrd="0" presId="urn:microsoft.com/office/officeart/2005/8/layout/hierarchy3"/>
    <dgm:cxn modelId="{6E459F55-82DE-47CC-8519-5031720FAE43}" type="presParOf" srcId="{E6E59AF5-5AC7-48EF-BC3D-0210539FCA3C}" destId="{3B5F045B-3209-4696-8885-D648A109FF98}" srcOrd="6" destOrd="0" presId="urn:microsoft.com/office/officeart/2005/8/layout/hierarchy3"/>
    <dgm:cxn modelId="{51ED649E-AF81-4916-8740-3FAAFB6F5B7D}" type="presParOf" srcId="{E6E59AF5-5AC7-48EF-BC3D-0210539FCA3C}" destId="{0084F036-B66B-47A9-BB6D-2E70F15BF9C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F2824-E23D-4968-A576-7E3466B69A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ECC7D5-D7C1-4437-BDEF-33D56FAD164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FD40C-BFCF-41D2-BDF9-3F919F123027}" type="par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81DE6-03A8-4A7E-A337-9BEA3671FCBE}" type="sib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70325-BD24-4E73-BAA7-FB1D122FE214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DC1E9-3259-4144-B9E0-539487138270}" type="par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983EB-E046-46CE-A861-146AE90F88C1}" type="sib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161DF-2872-4E5D-81BD-6281F48DECE5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84BC7-3D11-4802-AECA-F2C30866354A}" type="par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B7E8E-380C-4479-99E5-0300E81CB806}" type="sib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617AC-8459-4B0F-9C6F-366CA2F0D65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B3FBC-C157-49A1-975B-70E1E28B8937}" type="par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B6A38-9780-417C-A8C6-220D49772E52}" type="sib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EFFB3-ADD7-40D4-88F0-4C08A99794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D40C1-9EEF-482D-8096-DED9658598F5}" type="par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2CD5C-A93A-4324-8D32-C1CEB9E72E93}" type="sib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B3192-4E72-46FD-A413-DB56C6713AA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C454E-4AC9-442E-9945-ADDA680CB5EB}" type="par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43C41-4EC4-4788-9961-6BE0A623ED9A}" type="sib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B03D2-1621-4FD2-BA18-A9D090B2936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F956C-B609-4610-9CA3-8E1B3C366938}" type="parTrans" cxnId="{750899D2-E50C-4F53-91B3-49643626552F}">
      <dgm:prSet/>
      <dgm:spPr/>
      <dgm:t>
        <a:bodyPr/>
        <a:lstStyle/>
        <a:p>
          <a:endParaRPr lang="ru-RU"/>
        </a:p>
      </dgm:t>
    </dgm:pt>
    <dgm:pt modelId="{D96BA953-2D01-42B7-ADC0-0C1D0191F5CA}" type="sibTrans" cxnId="{750899D2-E50C-4F53-91B3-49643626552F}">
      <dgm:prSet/>
      <dgm:spPr/>
      <dgm:t>
        <a:bodyPr/>
        <a:lstStyle/>
        <a:p>
          <a:endParaRPr lang="ru-RU"/>
        </a:p>
      </dgm:t>
    </dgm:pt>
    <dgm:pt modelId="{8BA3C0C3-11D1-4025-9155-05E193C60080}" type="pres">
      <dgm:prSet presAssocID="{AFDF2824-E23D-4968-A576-7E3466B69A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D4FAE9-6103-4643-8A35-6A9733BC78E9}" type="pres">
      <dgm:prSet presAssocID="{28ECC7D5-D7C1-4437-BDEF-33D56FAD1649}" presName="hierRoot1" presStyleCnt="0">
        <dgm:presLayoutVars>
          <dgm:hierBranch val="init"/>
        </dgm:presLayoutVars>
      </dgm:prSet>
      <dgm:spPr/>
    </dgm:pt>
    <dgm:pt modelId="{E7CCC1B4-10E2-40FA-B730-B848FA61C97E}" type="pres">
      <dgm:prSet presAssocID="{28ECC7D5-D7C1-4437-BDEF-33D56FAD1649}" presName="rootComposite1" presStyleCnt="0"/>
      <dgm:spPr/>
    </dgm:pt>
    <dgm:pt modelId="{F2930810-8E04-4885-B933-347C0B56FDF3}" type="pres">
      <dgm:prSet presAssocID="{28ECC7D5-D7C1-4437-BDEF-33D56FAD1649}" presName="rootText1" presStyleLbl="node0" presStyleIdx="0" presStyleCnt="1" custScaleX="111671" custScaleY="33151" custLinFactNeighborX="2452" custLinFactNeighborY="-99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5CB19-995E-4878-B620-1593249F4AEE}" type="pres">
      <dgm:prSet presAssocID="{28ECC7D5-D7C1-4437-BDEF-33D56FAD16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6BBB3D-14A6-4900-8046-418561286D60}" type="pres">
      <dgm:prSet presAssocID="{28ECC7D5-D7C1-4437-BDEF-33D56FAD1649}" presName="hierChild2" presStyleCnt="0"/>
      <dgm:spPr/>
    </dgm:pt>
    <dgm:pt modelId="{A1AB48CF-29A9-429F-A71B-C6BEEB4FCB68}" type="pres">
      <dgm:prSet presAssocID="{43DDC1E9-3259-4144-B9E0-53948713827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1DDB44D-B994-434F-B2B8-37EC33401DCA}" type="pres">
      <dgm:prSet presAssocID="{83F70325-BD24-4E73-BAA7-FB1D122FE214}" presName="hierRoot2" presStyleCnt="0">
        <dgm:presLayoutVars>
          <dgm:hierBranch val="r"/>
        </dgm:presLayoutVars>
      </dgm:prSet>
      <dgm:spPr/>
    </dgm:pt>
    <dgm:pt modelId="{9D50604A-CE5E-4DCB-A24C-17AF3F2A02F0}" type="pres">
      <dgm:prSet presAssocID="{83F70325-BD24-4E73-BAA7-FB1D122FE214}" presName="rootComposite" presStyleCnt="0"/>
      <dgm:spPr/>
    </dgm:pt>
    <dgm:pt modelId="{0252940E-3F2B-40F6-A3D5-6DB3E72E4AF5}" type="pres">
      <dgm:prSet presAssocID="{83F70325-BD24-4E73-BAA7-FB1D122FE214}" presName="rootText" presStyleLbl="node2" presStyleIdx="0" presStyleCnt="3" custScaleY="57330" custLinFactY="-23955" custLinFactNeighborX="123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68A9E-14EB-453F-B5AA-293BE8BC724D}" type="pres">
      <dgm:prSet presAssocID="{83F70325-BD24-4E73-BAA7-FB1D122FE21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86B648A-9CA2-48DE-B615-6E493BC3226D}" type="pres">
      <dgm:prSet presAssocID="{83F70325-BD24-4E73-BAA7-FB1D122FE214}" presName="hierChild4" presStyleCnt="0"/>
      <dgm:spPr/>
    </dgm:pt>
    <dgm:pt modelId="{6147B0A3-1825-4118-9ECE-AFA582821702}" type="pres">
      <dgm:prSet presAssocID="{079D40C1-9EEF-482D-8096-DED9658598F5}" presName="Name50" presStyleLbl="parChTrans1D3" presStyleIdx="0" presStyleCnt="3"/>
      <dgm:spPr/>
      <dgm:t>
        <a:bodyPr/>
        <a:lstStyle/>
        <a:p>
          <a:endParaRPr lang="ru-RU"/>
        </a:p>
      </dgm:t>
    </dgm:pt>
    <dgm:pt modelId="{94CC7394-1DB3-48A2-9CEA-B343CE418794}" type="pres">
      <dgm:prSet presAssocID="{3DAEFFB3-ADD7-40D4-88F0-4C08A99794A6}" presName="hierRoot2" presStyleCnt="0">
        <dgm:presLayoutVars>
          <dgm:hierBranch val="init"/>
        </dgm:presLayoutVars>
      </dgm:prSet>
      <dgm:spPr/>
    </dgm:pt>
    <dgm:pt modelId="{5F967038-A56E-44C5-8A91-53DBEE07E152}" type="pres">
      <dgm:prSet presAssocID="{3DAEFFB3-ADD7-40D4-88F0-4C08A99794A6}" presName="rootComposite" presStyleCnt="0"/>
      <dgm:spPr/>
    </dgm:pt>
    <dgm:pt modelId="{868AE6EE-FD36-4F18-AC20-DDF1D1F80811}" type="pres">
      <dgm:prSet presAssocID="{3DAEFFB3-ADD7-40D4-88F0-4C08A99794A6}" presName="rootText" presStyleLbl="node3" presStyleIdx="0" presStyleCnt="3" custScaleX="88493" custScaleY="154354" custLinFactY="-51027" custLinFactNeighborX="-138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45F3E-292C-475A-8310-25741EACD837}" type="pres">
      <dgm:prSet presAssocID="{3DAEFFB3-ADD7-40D4-88F0-4C08A99794A6}" presName="rootConnector" presStyleLbl="node3" presStyleIdx="0" presStyleCnt="3"/>
      <dgm:spPr/>
      <dgm:t>
        <a:bodyPr/>
        <a:lstStyle/>
        <a:p>
          <a:endParaRPr lang="ru-RU"/>
        </a:p>
      </dgm:t>
    </dgm:pt>
    <dgm:pt modelId="{F497A436-98D8-4A26-9B30-37C319013B1C}" type="pres">
      <dgm:prSet presAssocID="{3DAEFFB3-ADD7-40D4-88F0-4C08A99794A6}" presName="hierChild4" presStyleCnt="0"/>
      <dgm:spPr/>
    </dgm:pt>
    <dgm:pt modelId="{FFD939D4-F467-43C2-B934-2F12A8D798D4}" type="pres">
      <dgm:prSet presAssocID="{3DAEFFB3-ADD7-40D4-88F0-4C08A99794A6}" presName="hierChild5" presStyleCnt="0"/>
      <dgm:spPr/>
    </dgm:pt>
    <dgm:pt modelId="{3DBCB28D-6420-48CC-8AA9-6F31A9650641}" type="pres">
      <dgm:prSet presAssocID="{83F70325-BD24-4E73-BAA7-FB1D122FE214}" presName="hierChild5" presStyleCnt="0"/>
      <dgm:spPr/>
    </dgm:pt>
    <dgm:pt modelId="{B2247259-8C92-4080-B185-34FCB9204BEB}" type="pres">
      <dgm:prSet presAssocID="{35884BC7-3D11-4802-AECA-F2C30866354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C82947A-1040-47BB-AA2C-A7AF6DFEC891}" type="pres">
      <dgm:prSet presAssocID="{8A2161DF-2872-4E5D-81BD-6281F48DECE5}" presName="hierRoot2" presStyleCnt="0">
        <dgm:presLayoutVars>
          <dgm:hierBranch val="init"/>
        </dgm:presLayoutVars>
      </dgm:prSet>
      <dgm:spPr/>
    </dgm:pt>
    <dgm:pt modelId="{BD3E02CE-C5B7-4C50-A193-A7A5AF9773E8}" type="pres">
      <dgm:prSet presAssocID="{8A2161DF-2872-4E5D-81BD-6281F48DECE5}" presName="rootComposite" presStyleCnt="0"/>
      <dgm:spPr/>
    </dgm:pt>
    <dgm:pt modelId="{6A4B166F-A5A0-471F-9521-47D56D742BA8}" type="pres">
      <dgm:prSet presAssocID="{8A2161DF-2872-4E5D-81BD-6281F48DECE5}" presName="rootText" presStyleLbl="node2" presStyleIdx="1" presStyleCnt="3" custScaleY="57330" custLinFactY="-23955" custLinFactNeighborX="453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88C4B-6677-40FB-8845-86AE1B4D6CC4}" type="pres">
      <dgm:prSet presAssocID="{8A2161DF-2872-4E5D-81BD-6281F48DECE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089EE0-5CB7-4A75-98AF-BB682EB165F8}" type="pres">
      <dgm:prSet presAssocID="{8A2161DF-2872-4E5D-81BD-6281F48DECE5}" presName="hierChild4" presStyleCnt="0"/>
      <dgm:spPr/>
    </dgm:pt>
    <dgm:pt modelId="{8DA085A1-CFF9-4BBE-AAD9-C3F9361BC102}" type="pres">
      <dgm:prSet presAssocID="{1F6C454E-4AC9-442E-9945-ADDA680CB5EB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40047F3-D01A-495E-A743-CDE6223C7FD4}" type="pres">
      <dgm:prSet presAssocID="{2E8B3192-4E72-46FD-A413-DB56C6713AA0}" presName="hierRoot2" presStyleCnt="0">
        <dgm:presLayoutVars>
          <dgm:hierBranch val="init"/>
        </dgm:presLayoutVars>
      </dgm:prSet>
      <dgm:spPr/>
    </dgm:pt>
    <dgm:pt modelId="{F2E5C35B-AAB3-46CF-982A-68D2D110FE7D}" type="pres">
      <dgm:prSet presAssocID="{2E8B3192-4E72-46FD-A413-DB56C6713AA0}" presName="rootComposite" presStyleCnt="0"/>
      <dgm:spPr/>
    </dgm:pt>
    <dgm:pt modelId="{E268F986-BFE8-4E53-AB19-98A5845EE013}" type="pres">
      <dgm:prSet presAssocID="{2E8B3192-4E72-46FD-A413-DB56C6713AA0}" presName="rootText" presStyleLbl="node3" presStyleIdx="1" presStyleCnt="3" custScaleX="117009" custScaleY="126202" custLinFactY="-51027" custLinFactNeighborX="-1487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6345C-265E-4A7F-92B4-B05C87812449}" type="pres">
      <dgm:prSet presAssocID="{2E8B3192-4E72-46FD-A413-DB56C6713AA0}" presName="rootConnector" presStyleLbl="node3" presStyleIdx="1" presStyleCnt="3"/>
      <dgm:spPr/>
      <dgm:t>
        <a:bodyPr/>
        <a:lstStyle/>
        <a:p>
          <a:endParaRPr lang="ru-RU"/>
        </a:p>
      </dgm:t>
    </dgm:pt>
    <dgm:pt modelId="{6DF9221F-C1E8-46E8-9707-EA9627E7D115}" type="pres">
      <dgm:prSet presAssocID="{2E8B3192-4E72-46FD-A413-DB56C6713AA0}" presName="hierChild4" presStyleCnt="0"/>
      <dgm:spPr/>
    </dgm:pt>
    <dgm:pt modelId="{E85E260A-7F3B-459B-AF72-CFEE9B118FC4}" type="pres">
      <dgm:prSet presAssocID="{2E8B3192-4E72-46FD-A413-DB56C6713AA0}" presName="hierChild5" presStyleCnt="0"/>
      <dgm:spPr/>
    </dgm:pt>
    <dgm:pt modelId="{C92EF89F-69E4-4DAA-807C-CAA33362499D}" type="pres">
      <dgm:prSet presAssocID="{8A2161DF-2872-4E5D-81BD-6281F48DECE5}" presName="hierChild5" presStyleCnt="0"/>
      <dgm:spPr/>
    </dgm:pt>
    <dgm:pt modelId="{44736264-0973-4876-BCAB-C9A557A8EB7C}" type="pres">
      <dgm:prSet presAssocID="{0F9B3FBC-C157-49A1-975B-70E1E28B893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8627EF6-69A7-42B0-BA1B-00FCEB80B7F5}" type="pres">
      <dgm:prSet presAssocID="{EB4617AC-8459-4B0F-9C6F-366CA2F0D653}" presName="hierRoot2" presStyleCnt="0">
        <dgm:presLayoutVars>
          <dgm:hierBranch val="init"/>
        </dgm:presLayoutVars>
      </dgm:prSet>
      <dgm:spPr/>
    </dgm:pt>
    <dgm:pt modelId="{33C35E53-515A-4D6C-94F7-1AAC730DA1E4}" type="pres">
      <dgm:prSet presAssocID="{EB4617AC-8459-4B0F-9C6F-366CA2F0D653}" presName="rootComposite" presStyleCnt="0"/>
      <dgm:spPr/>
    </dgm:pt>
    <dgm:pt modelId="{3885AFF9-5E65-427D-BB03-855305E99C79}" type="pres">
      <dgm:prSet presAssocID="{EB4617AC-8459-4B0F-9C6F-366CA2F0D653}" presName="rootText" presStyleLbl="node2" presStyleIdx="2" presStyleCnt="3" custScaleX="170117" custScaleY="57330" custLinFactY="-23407" custLinFactNeighborX="2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9D5B8-A730-4877-B7E8-B532C2300668}" type="pres">
      <dgm:prSet presAssocID="{EB4617AC-8459-4B0F-9C6F-366CA2F0D653}" presName="rootConnector" presStyleLbl="node2" presStyleIdx="2" presStyleCnt="3"/>
      <dgm:spPr/>
      <dgm:t>
        <a:bodyPr/>
        <a:lstStyle/>
        <a:p>
          <a:endParaRPr lang="ru-RU"/>
        </a:p>
      </dgm:t>
    </dgm:pt>
    <dgm:pt modelId="{6BDE0AE3-F00E-4779-93FC-BB73EFCD9BEC}" type="pres">
      <dgm:prSet presAssocID="{EB4617AC-8459-4B0F-9C6F-366CA2F0D653}" presName="hierChild4" presStyleCnt="0"/>
      <dgm:spPr/>
    </dgm:pt>
    <dgm:pt modelId="{2392B382-A1AD-4956-A514-759EFB0A3747}" type="pres">
      <dgm:prSet presAssocID="{31DF956C-B609-4610-9CA3-8E1B3C366938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C6C21EA-7B47-4B56-8C53-DE10252C577C}" type="pres">
      <dgm:prSet presAssocID="{A2BB03D2-1621-4FD2-BA18-A9D090B29365}" presName="hierRoot2" presStyleCnt="0">
        <dgm:presLayoutVars>
          <dgm:hierBranch val="init"/>
        </dgm:presLayoutVars>
      </dgm:prSet>
      <dgm:spPr/>
    </dgm:pt>
    <dgm:pt modelId="{BE6167E0-C644-4727-A658-AA5076F9AF3C}" type="pres">
      <dgm:prSet presAssocID="{A2BB03D2-1621-4FD2-BA18-A9D090B29365}" presName="rootComposite" presStyleCnt="0"/>
      <dgm:spPr/>
    </dgm:pt>
    <dgm:pt modelId="{8BE7583B-0325-464C-BEB9-C0055DBE2CB6}" type="pres">
      <dgm:prSet presAssocID="{A2BB03D2-1621-4FD2-BA18-A9D090B29365}" presName="rootText" presStyleLbl="node3" presStyleIdx="2" presStyleCnt="3" custScaleX="132395" custScaleY="142972" custLinFactY="-57106" custLinFactNeighborX="-108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F0156-F884-4C4C-9B5C-B255C2967E6C}" type="pres">
      <dgm:prSet presAssocID="{A2BB03D2-1621-4FD2-BA18-A9D090B29365}" presName="rootConnector" presStyleLbl="node3" presStyleIdx="2" presStyleCnt="3"/>
      <dgm:spPr/>
      <dgm:t>
        <a:bodyPr/>
        <a:lstStyle/>
        <a:p>
          <a:endParaRPr lang="ru-RU"/>
        </a:p>
      </dgm:t>
    </dgm:pt>
    <dgm:pt modelId="{4E51BAD9-7DF6-4519-98FE-3EFD474EDA88}" type="pres">
      <dgm:prSet presAssocID="{A2BB03D2-1621-4FD2-BA18-A9D090B29365}" presName="hierChild4" presStyleCnt="0"/>
      <dgm:spPr/>
    </dgm:pt>
    <dgm:pt modelId="{7E202CC0-0FFF-4EBD-BACA-EA24C43D4B59}" type="pres">
      <dgm:prSet presAssocID="{A2BB03D2-1621-4FD2-BA18-A9D090B29365}" presName="hierChild5" presStyleCnt="0"/>
      <dgm:spPr/>
    </dgm:pt>
    <dgm:pt modelId="{72D6A1EB-5481-4EB3-B492-89BC616EC37E}" type="pres">
      <dgm:prSet presAssocID="{EB4617AC-8459-4B0F-9C6F-366CA2F0D653}" presName="hierChild5" presStyleCnt="0"/>
      <dgm:spPr/>
    </dgm:pt>
    <dgm:pt modelId="{1585B9B8-DFC7-4273-BBF3-F9F9EDAA1AA4}" type="pres">
      <dgm:prSet presAssocID="{28ECC7D5-D7C1-4437-BDEF-33D56FAD1649}" presName="hierChild3" presStyleCnt="0"/>
      <dgm:spPr/>
    </dgm:pt>
  </dgm:ptLst>
  <dgm:cxnLst>
    <dgm:cxn modelId="{750899D2-E50C-4F53-91B3-49643626552F}" srcId="{EB4617AC-8459-4B0F-9C6F-366CA2F0D653}" destId="{A2BB03D2-1621-4FD2-BA18-A9D090B29365}" srcOrd="0" destOrd="0" parTransId="{31DF956C-B609-4610-9CA3-8E1B3C366938}" sibTransId="{D96BA953-2D01-42B7-ADC0-0C1D0191F5CA}"/>
    <dgm:cxn modelId="{47C7C5C1-AF57-4D3B-9F4D-A6AABFC4DD32}" type="presOf" srcId="{28ECC7D5-D7C1-4437-BDEF-33D56FAD1649}" destId="{F2930810-8E04-4885-B933-347C0B56FDF3}" srcOrd="0" destOrd="0" presId="urn:microsoft.com/office/officeart/2005/8/layout/orgChart1"/>
    <dgm:cxn modelId="{920000D7-F0C3-4A8D-B6AA-5CE777FC57F7}" srcId="{28ECC7D5-D7C1-4437-BDEF-33D56FAD1649}" destId="{8A2161DF-2872-4E5D-81BD-6281F48DECE5}" srcOrd="1" destOrd="0" parTransId="{35884BC7-3D11-4802-AECA-F2C30866354A}" sibTransId="{66FB7E8E-380C-4479-99E5-0300E81CB806}"/>
    <dgm:cxn modelId="{6FE60185-A681-4B38-9CAA-058B771A911D}" type="presOf" srcId="{2E8B3192-4E72-46FD-A413-DB56C6713AA0}" destId="{F476345C-265E-4A7F-92B4-B05C87812449}" srcOrd="1" destOrd="0" presId="urn:microsoft.com/office/officeart/2005/8/layout/orgChart1"/>
    <dgm:cxn modelId="{C43B63D1-6786-4CF7-B2A5-44167B6C1462}" type="presOf" srcId="{28ECC7D5-D7C1-4437-BDEF-33D56FAD1649}" destId="{B535CB19-995E-4878-B620-1593249F4AEE}" srcOrd="1" destOrd="0" presId="urn:microsoft.com/office/officeart/2005/8/layout/orgChart1"/>
    <dgm:cxn modelId="{3B30E2C2-9C6A-4B77-9692-79CDCC4E2194}" type="presOf" srcId="{A2BB03D2-1621-4FD2-BA18-A9D090B29365}" destId="{8BE7583B-0325-464C-BEB9-C0055DBE2CB6}" srcOrd="0" destOrd="0" presId="urn:microsoft.com/office/officeart/2005/8/layout/orgChart1"/>
    <dgm:cxn modelId="{6061AE17-4012-4392-8098-7AF2365E0E60}" srcId="{AFDF2824-E23D-4968-A576-7E3466B69AFD}" destId="{28ECC7D5-D7C1-4437-BDEF-33D56FAD1649}" srcOrd="0" destOrd="0" parTransId="{90FFD40C-BFCF-41D2-BDF9-3F919F123027}" sibTransId="{C1B81DE6-03A8-4A7E-A337-9BEA3671FCBE}"/>
    <dgm:cxn modelId="{6959867E-2098-48D2-9879-5069AB58137F}" type="presOf" srcId="{35884BC7-3D11-4802-AECA-F2C30866354A}" destId="{B2247259-8C92-4080-B185-34FCB9204BEB}" srcOrd="0" destOrd="0" presId="urn:microsoft.com/office/officeart/2005/8/layout/orgChart1"/>
    <dgm:cxn modelId="{238915E0-AF81-4694-A354-8AC1947B55F2}" srcId="{28ECC7D5-D7C1-4437-BDEF-33D56FAD1649}" destId="{EB4617AC-8459-4B0F-9C6F-366CA2F0D653}" srcOrd="2" destOrd="0" parTransId="{0F9B3FBC-C157-49A1-975B-70E1E28B8937}" sibTransId="{5DCB6A38-9780-417C-A8C6-220D49772E52}"/>
    <dgm:cxn modelId="{60DC10B1-A80F-4B3A-915F-47F460978F67}" type="presOf" srcId="{8A2161DF-2872-4E5D-81BD-6281F48DECE5}" destId="{6A4B166F-A5A0-471F-9521-47D56D742BA8}" srcOrd="0" destOrd="0" presId="urn:microsoft.com/office/officeart/2005/8/layout/orgChart1"/>
    <dgm:cxn modelId="{C845F53A-7633-49B2-9D92-42AFAD12DE24}" type="presOf" srcId="{EB4617AC-8459-4B0F-9C6F-366CA2F0D653}" destId="{3885AFF9-5E65-427D-BB03-855305E99C79}" srcOrd="0" destOrd="0" presId="urn:microsoft.com/office/officeart/2005/8/layout/orgChart1"/>
    <dgm:cxn modelId="{D95B7657-D557-4F91-BDF3-9CAA79B1B581}" type="presOf" srcId="{83F70325-BD24-4E73-BAA7-FB1D122FE214}" destId="{3A668A9E-14EB-453F-B5AA-293BE8BC724D}" srcOrd="1" destOrd="0" presId="urn:microsoft.com/office/officeart/2005/8/layout/orgChart1"/>
    <dgm:cxn modelId="{462F7002-9D6B-4C60-AA7C-1527D9920886}" srcId="{8A2161DF-2872-4E5D-81BD-6281F48DECE5}" destId="{2E8B3192-4E72-46FD-A413-DB56C6713AA0}" srcOrd="0" destOrd="0" parTransId="{1F6C454E-4AC9-442E-9945-ADDA680CB5EB}" sibTransId="{6C543C41-4EC4-4788-9961-6BE0A623ED9A}"/>
    <dgm:cxn modelId="{D7BEC463-E65D-4912-81C0-1F453EE7DC17}" type="presOf" srcId="{EB4617AC-8459-4B0F-9C6F-366CA2F0D653}" destId="{3E39D5B8-A730-4877-B7E8-B532C2300668}" srcOrd="1" destOrd="0" presId="urn:microsoft.com/office/officeart/2005/8/layout/orgChart1"/>
    <dgm:cxn modelId="{80C8FC5D-2A8A-480B-A423-FCD8992FB39D}" type="presOf" srcId="{3DAEFFB3-ADD7-40D4-88F0-4C08A99794A6}" destId="{AD145F3E-292C-475A-8310-25741EACD837}" srcOrd="1" destOrd="0" presId="urn:microsoft.com/office/officeart/2005/8/layout/orgChart1"/>
    <dgm:cxn modelId="{FB8DE930-BE84-4078-8F8C-059A4C54EF1D}" srcId="{83F70325-BD24-4E73-BAA7-FB1D122FE214}" destId="{3DAEFFB3-ADD7-40D4-88F0-4C08A99794A6}" srcOrd="0" destOrd="0" parTransId="{079D40C1-9EEF-482D-8096-DED9658598F5}" sibTransId="{1F42CD5C-A93A-4324-8D32-C1CEB9E72E93}"/>
    <dgm:cxn modelId="{6A78327E-6E9F-4FD5-BA85-CA024C03A282}" type="presOf" srcId="{2E8B3192-4E72-46FD-A413-DB56C6713AA0}" destId="{E268F986-BFE8-4E53-AB19-98A5845EE013}" srcOrd="0" destOrd="0" presId="urn:microsoft.com/office/officeart/2005/8/layout/orgChart1"/>
    <dgm:cxn modelId="{DE8948AA-49A8-4A38-BC1B-2A858862A0B4}" type="presOf" srcId="{1F6C454E-4AC9-442E-9945-ADDA680CB5EB}" destId="{8DA085A1-CFF9-4BBE-AAD9-C3F9361BC102}" srcOrd="0" destOrd="0" presId="urn:microsoft.com/office/officeart/2005/8/layout/orgChart1"/>
    <dgm:cxn modelId="{EC2808E2-6C23-4310-AED8-B4E6F2CC4704}" srcId="{28ECC7D5-D7C1-4437-BDEF-33D56FAD1649}" destId="{83F70325-BD24-4E73-BAA7-FB1D122FE214}" srcOrd="0" destOrd="0" parTransId="{43DDC1E9-3259-4144-B9E0-539487138270}" sibTransId="{D4D983EB-E046-46CE-A861-146AE90F88C1}"/>
    <dgm:cxn modelId="{952BB322-2B4A-4B1E-A274-E56FEEB5E493}" type="presOf" srcId="{43DDC1E9-3259-4144-B9E0-539487138270}" destId="{A1AB48CF-29A9-429F-A71B-C6BEEB4FCB68}" srcOrd="0" destOrd="0" presId="urn:microsoft.com/office/officeart/2005/8/layout/orgChart1"/>
    <dgm:cxn modelId="{C00E492B-F675-475D-B66C-D6975C2FBD39}" type="presOf" srcId="{83F70325-BD24-4E73-BAA7-FB1D122FE214}" destId="{0252940E-3F2B-40F6-A3D5-6DB3E72E4AF5}" srcOrd="0" destOrd="0" presId="urn:microsoft.com/office/officeart/2005/8/layout/orgChart1"/>
    <dgm:cxn modelId="{1E65172F-3AAD-43EE-8392-D6EA25703903}" type="presOf" srcId="{31DF956C-B609-4610-9CA3-8E1B3C366938}" destId="{2392B382-A1AD-4956-A514-759EFB0A3747}" srcOrd="0" destOrd="0" presId="urn:microsoft.com/office/officeart/2005/8/layout/orgChart1"/>
    <dgm:cxn modelId="{F12C37C3-36DC-4912-9060-5AF4FFFF7EBC}" type="presOf" srcId="{8A2161DF-2872-4E5D-81BD-6281F48DECE5}" destId="{90488C4B-6677-40FB-8845-86AE1B4D6CC4}" srcOrd="1" destOrd="0" presId="urn:microsoft.com/office/officeart/2005/8/layout/orgChart1"/>
    <dgm:cxn modelId="{497A4537-DE48-49D1-8C43-B421A6282369}" type="presOf" srcId="{0F9B3FBC-C157-49A1-975B-70E1E28B8937}" destId="{44736264-0973-4876-BCAB-C9A557A8EB7C}" srcOrd="0" destOrd="0" presId="urn:microsoft.com/office/officeart/2005/8/layout/orgChart1"/>
    <dgm:cxn modelId="{734DF5DB-B961-40DA-859A-B3A250522333}" type="presOf" srcId="{A2BB03D2-1621-4FD2-BA18-A9D090B29365}" destId="{5BEF0156-F884-4C4C-9B5C-B255C2967E6C}" srcOrd="1" destOrd="0" presId="urn:microsoft.com/office/officeart/2005/8/layout/orgChart1"/>
    <dgm:cxn modelId="{4BA2781D-787A-439D-9184-54CFF11AE2D3}" type="presOf" srcId="{AFDF2824-E23D-4968-A576-7E3466B69AFD}" destId="{8BA3C0C3-11D1-4025-9155-05E193C60080}" srcOrd="0" destOrd="0" presId="urn:microsoft.com/office/officeart/2005/8/layout/orgChart1"/>
    <dgm:cxn modelId="{33D66525-CF49-4DA1-8FD6-0D1F6491DFBE}" type="presOf" srcId="{3DAEFFB3-ADD7-40D4-88F0-4C08A99794A6}" destId="{868AE6EE-FD36-4F18-AC20-DDF1D1F80811}" srcOrd="0" destOrd="0" presId="urn:microsoft.com/office/officeart/2005/8/layout/orgChart1"/>
    <dgm:cxn modelId="{F23D9F96-73C1-42DF-996C-AB9627E925EB}" type="presOf" srcId="{079D40C1-9EEF-482D-8096-DED9658598F5}" destId="{6147B0A3-1825-4118-9ECE-AFA582821702}" srcOrd="0" destOrd="0" presId="urn:microsoft.com/office/officeart/2005/8/layout/orgChart1"/>
    <dgm:cxn modelId="{6787C586-8B95-4CD5-9412-34B3D0843B8A}" type="presParOf" srcId="{8BA3C0C3-11D1-4025-9155-05E193C60080}" destId="{64D4FAE9-6103-4643-8A35-6A9733BC78E9}" srcOrd="0" destOrd="0" presId="urn:microsoft.com/office/officeart/2005/8/layout/orgChart1"/>
    <dgm:cxn modelId="{5B3CF04D-5B99-4DE2-A3BC-4C5FDCDF96EE}" type="presParOf" srcId="{64D4FAE9-6103-4643-8A35-6A9733BC78E9}" destId="{E7CCC1B4-10E2-40FA-B730-B848FA61C97E}" srcOrd="0" destOrd="0" presId="urn:microsoft.com/office/officeart/2005/8/layout/orgChart1"/>
    <dgm:cxn modelId="{95FCB932-8EA2-429F-8851-2133FCBB717E}" type="presParOf" srcId="{E7CCC1B4-10E2-40FA-B730-B848FA61C97E}" destId="{F2930810-8E04-4885-B933-347C0B56FDF3}" srcOrd="0" destOrd="0" presId="urn:microsoft.com/office/officeart/2005/8/layout/orgChart1"/>
    <dgm:cxn modelId="{76858871-B2E5-4C0C-B491-43ADCA524800}" type="presParOf" srcId="{E7CCC1B4-10E2-40FA-B730-B848FA61C97E}" destId="{B535CB19-995E-4878-B620-1593249F4AEE}" srcOrd="1" destOrd="0" presId="urn:microsoft.com/office/officeart/2005/8/layout/orgChart1"/>
    <dgm:cxn modelId="{D3DE34D0-95EE-4260-B57D-025EB4F67655}" type="presParOf" srcId="{64D4FAE9-6103-4643-8A35-6A9733BC78E9}" destId="{B86BBB3D-14A6-4900-8046-418561286D60}" srcOrd="1" destOrd="0" presId="urn:microsoft.com/office/officeart/2005/8/layout/orgChart1"/>
    <dgm:cxn modelId="{989B1E0D-069F-40E0-996C-1F5ADC6CEC9C}" type="presParOf" srcId="{B86BBB3D-14A6-4900-8046-418561286D60}" destId="{A1AB48CF-29A9-429F-A71B-C6BEEB4FCB68}" srcOrd="0" destOrd="0" presId="urn:microsoft.com/office/officeart/2005/8/layout/orgChart1"/>
    <dgm:cxn modelId="{E4495783-A8C5-434A-9C4C-3A32B92C9558}" type="presParOf" srcId="{B86BBB3D-14A6-4900-8046-418561286D60}" destId="{71DDB44D-B994-434F-B2B8-37EC33401DCA}" srcOrd="1" destOrd="0" presId="urn:microsoft.com/office/officeart/2005/8/layout/orgChart1"/>
    <dgm:cxn modelId="{75AA5E62-D097-47FA-A691-74593E85B171}" type="presParOf" srcId="{71DDB44D-B994-434F-B2B8-37EC33401DCA}" destId="{9D50604A-CE5E-4DCB-A24C-17AF3F2A02F0}" srcOrd="0" destOrd="0" presId="urn:microsoft.com/office/officeart/2005/8/layout/orgChart1"/>
    <dgm:cxn modelId="{4352B334-C3F6-4FFE-9DBB-14EC18553201}" type="presParOf" srcId="{9D50604A-CE5E-4DCB-A24C-17AF3F2A02F0}" destId="{0252940E-3F2B-40F6-A3D5-6DB3E72E4AF5}" srcOrd="0" destOrd="0" presId="urn:microsoft.com/office/officeart/2005/8/layout/orgChart1"/>
    <dgm:cxn modelId="{1C26169A-B60F-4A12-945A-30B55DED6689}" type="presParOf" srcId="{9D50604A-CE5E-4DCB-A24C-17AF3F2A02F0}" destId="{3A668A9E-14EB-453F-B5AA-293BE8BC724D}" srcOrd="1" destOrd="0" presId="urn:microsoft.com/office/officeart/2005/8/layout/orgChart1"/>
    <dgm:cxn modelId="{5D21A5BC-5D8D-4774-827E-9EF9373B3D69}" type="presParOf" srcId="{71DDB44D-B994-434F-B2B8-37EC33401DCA}" destId="{286B648A-9CA2-48DE-B615-6E493BC3226D}" srcOrd="1" destOrd="0" presId="urn:microsoft.com/office/officeart/2005/8/layout/orgChart1"/>
    <dgm:cxn modelId="{01D13EF1-BAB4-490C-9CE2-60E36BB30F9A}" type="presParOf" srcId="{286B648A-9CA2-48DE-B615-6E493BC3226D}" destId="{6147B0A3-1825-4118-9ECE-AFA582821702}" srcOrd="0" destOrd="0" presId="urn:microsoft.com/office/officeart/2005/8/layout/orgChart1"/>
    <dgm:cxn modelId="{ADDC336F-C21B-4C0F-9A9A-38EC20E1CF01}" type="presParOf" srcId="{286B648A-9CA2-48DE-B615-6E493BC3226D}" destId="{94CC7394-1DB3-48A2-9CEA-B343CE418794}" srcOrd="1" destOrd="0" presId="urn:microsoft.com/office/officeart/2005/8/layout/orgChart1"/>
    <dgm:cxn modelId="{0C646AD7-BCA0-4D72-ACC7-38FAF4A49601}" type="presParOf" srcId="{94CC7394-1DB3-48A2-9CEA-B343CE418794}" destId="{5F967038-A56E-44C5-8A91-53DBEE07E152}" srcOrd="0" destOrd="0" presId="urn:microsoft.com/office/officeart/2005/8/layout/orgChart1"/>
    <dgm:cxn modelId="{BCA56E00-AD1C-49BE-93CC-4BCBE59E707F}" type="presParOf" srcId="{5F967038-A56E-44C5-8A91-53DBEE07E152}" destId="{868AE6EE-FD36-4F18-AC20-DDF1D1F80811}" srcOrd="0" destOrd="0" presId="urn:microsoft.com/office/officeart/2005/8/layout/orgChart1"/>
    <dgm:cxn modelId="{A408DE29-249F-4F0E-AC60-BDEF05A3429E}" type="presParOf" srcId="{5F967038-A56E-44C5-8A91-53DBEE07E152}" destId="{AD145F3E-292C-475A-8310-25741EACD837}" srcOrd="1" destOrd="0" presId="urn:microsoft.com/office/officeart/2005/8/layout/orgChart1"/>
    <dgm:cxn modelId="{8CDDEBC1-4185-4272-865D-EF9EE6911555}" type="presParOf" srcId="{94CC7394-1DB3-48A2-9CEA-B343CE418794}" destId="{F497A436-98D8-4A26-9B30-37C319013B1C}" srcOrd="1" destOrd="0" presId="urn:microsoft.com/office/officeart/2005/8/layout/orgChart1"/>
    <dgm:cxn modelId="{E5033C65-28F9-4166-8CC0-20165793FDE0}" type="presParOf" srcId="{94CC7394-1DB3-48A2-9CEA-B343CE418794}" destId="{FFD939D4-F467-43C2-B934-2F12A8D798D4}" srcOrd="2" destOrd="0" presId="urn:microsoft.com/office/officeart/2005/8/layout/orgChart1"/>
    <dgm:cxn modelId="{E25CBBE9-1807-47BB-924B-82013594EA5B}" type="presParOf" srcId="{71DDB44D-B994-434F-B2B8-37EC33401DCA}" destId="{3DBCB28D-6420-48CC-8AA9-6F31A9650641}" srcOrd="2" destOrd="0" presId="urn:microsoft.com/office/officeart/2005/8/layout/orgChart1"/>
    <dgm:cxn modelId="{AFB41911-AE1C-4DD4-8876-5B0E6AB12E60}" type="presParOf" srcId="{B86BBB3D-14A6-4900-8046-418561286D60}" destId="{B2247259-8C92-4080-B185-34FCB9204BEB}" srcOrd="2" destOrd="0" presId="urn:microsoft.com/office/officeart/2005/8/layout/orgChart1"/>
    <dgm:cxn modelId="{3E42CED5-9E50-4E33-8B0A-EA5A59A3E611}" type="presParOf" srcId="{B86BBB3D-14A6-4900-8046-418561286D60}" destId="{BC82947A-1040-47BB-AA2C-A7AF6DFEC891}" srcOrd="3" destOrd="0" presId="urn:microsoft.com/office/officeart/2005/8/layout/orgChart1"/>
    <dgm:cxn modelId="{6050854A-EE5E-4623-A9C6-9F73FE6F7C83}" type="presParOf" srcId="{BC82947A-1040-47BB-AA2C-A7AF6DFEC891}" destId="{BD3E02CE-C5B7-4C50-A193-A7A5AF9773E8}" srcOrd="0" destOrd="0" presId="urn:microsoft.com/office/officeart/2005/8/layout/orgChart1"/>
    <dgm:cxn modelId="{81E8192A-6428-4910-A5FD-FDB76E1D91B2}" type="presParOf" srcId="{BD3E02CE-C5B7-4C50-A193-A7A5AF9773E8}" destId="{6A4B166F-A5A0-471F-9521-47D56D742BA8}" srcOrd="0" destOrd="0" presId="urn:microsoft.com/office/officeart/2005/8/layout/orgChart1"/>
    <dgm:cxn modelId="{D1B5F204-9305-4F44-9C11-53B2C0225251}" type="presParOf" srcId="{BD3E02CE-C5B7-4C50-A193-A7A5AF9773E8}" destId="{90488C4B-6677-40FB-8845-86AE1B4D6CC4}" srcOrd="1" destOrd="0" presId="urn:microsoft.com/office/officeart/2005/8/layout/orgChart1"/>
    <dgm:cxn modelId="{BE160D9A-B30C-4BA5-8016-9D6CBAA3CDF9}" type="presParOf" srcId="{BC82947A-1040-47BB-AA2C-A7AF6DFEC891}" destId="{64089EE0-5CB7-4A75-98AF-BB682EB165F8}" srcOrd="1" destOrd="0" presId="urn:microsoft.com/office/officeart/2005/8/layout/orgChart1"/>
    <dgm:cxn modelId="{66CDF469-4949-4DFA-9208-E696E038BC66}" type="presParOf" srcId="{64089EE0-5CB7-4A75-98AF-BB682EB165F8}" destId="{8DA085A1-CFF9-4BBE-AAD9-C3F9361BC102}" srcOrd="0" destOrd="0" presId="urn:microsoft.com/office/officeart/2005/8/layout/orgChart1"/>
    <dgm:cxn modelId="{C496327A-855E-4158-9DB4-BE989998EF93}" type="presParOf" srcId="{64089EE0-5CB7-4A75-98AF-BB682EB165F8}" destId="{B40047F3-D01A-495E-A743-CDE6223C7FD4}" srcOrd="1" destOrd="0" presId="urn:microsoft.com/office/officeart/2005/8/layout/orgChart1"/>
    <dgm:cxn modelId="{E07B7066-5DD6-4263-A650-E6A7EFA0F13F}" type="presParOf" srcId="{B40047F3-D01A-495E-A743-CDE6223C7FD4}" destId="{F2E5C35B-AAB3-46CF-982A-68D2D110FE7D}" srcOrd="0" destOrd="0" presId="urn:microsoft.com/office/officeart/2005/8/layout/orgChart1"/>
    <dgm:cxn modelId="{6B74A8BD-1AE5-4FCA-912F-86E4B40A19A6}" type="presParOf" srcId="{F2E5C35B-AAB3-46CF-982A-68D2D110FE7D}" destId="{E268F986-BFE8-4E53-AB19-98A5845EE013}" srcOrd="0" destOrd="0" presId="urn:microsoft.com/office/officeart/2005/8/layout/orgChart1"/>
    <dgm:cxn modelId="{5F789E77-09B1-4A00-9DDF-CCA827011F67}" type="presParOf" srcId="{F2E5C35B-AAB3-46CF-982A-68D2D110FE7D}" destId="{F476345C-265E-4A7F-92B4-B05C87812449}" srcOrd="1" destOrd="0" presId="urn:microsoft.com/office/officeart/2005/8/layout/orgChart1"/>
    <dgm:cxn modelId="{D5BD71D9-729C-4015-A703-6780A5EFC401}" type="presParOf" srcId="{B40047F3-D01A-495E-A743-CDE6223C7FD4}" destId="{6DF9221F-C1E8-46E8-9707-EA9627E7D115}" srcOrd="1" destOrd="0" presId="urn:microsoft.com/office/officeart/2005/8/layout/orgChart1"/>
    <dgm:cxn modelId="{C0BE23B0-D9AA-4274-BBA1-FDBABFE38CE9}" type="presParOf" srcId="{B40047F3-D01A-495E-A743-CDE6223C7FD4}" destId="{E85E260A-7F3B-459B-AF72-CFEE9B118FC4}" srcOrd="2" destOrd="0" presId="urn:microsoft.com/office/officeart/2005/8/layout/orgChart1"/>
    <dgm:cxn modelId="{383E08D2-A7A5-443F-8911-5EAD005E6D13}" type="presParOf" srcId="{BC82947A-1040-47BB-AA2C-A7AF6DFEC891}" destId="{C92EF89F-69E4-4DAA-807C-CAA33362499D}" srcOrd="2" destOrd="0" presId="urn:microsoft.com/office/officeart/2005/8/layout/orgChart1"/>
    <dgm:cxn modelId="{35294126-21BB-4246-98D5-9004BE1CF18A}" type="presParOf" srcId="{B86BBB3D-14A6-4900-8046-418561286D60}" destId="{44736264-0973-4876-BCAB-C9A557A8EB7C}" srcOrd="4" destOrd="0" presId="urn:microsoft.com/office/officeart/2005/8/layout/orgChart1"/>
    <dgm:cxn modelId="{7A65D9C6-4255-42B0-B022-8891E7A8482D}" type="presParOf" srcId="{B86BBB3D-14A6-4900-8046-418561286D60}" destId="{68627EF6-69A7-42B0-BA1B-00FCEB80B7F5}" srcOrd="5" destOrd="0" presId="urn:microsoft.com/office/officeart/2005/8/layout/orgChart1"/>
    <dgm:cxn modelId="{BF3A3A73-16EB-4CAC-8602-D1BAAD355AD4}" type="presParOf" srcId="{68627EF6-69A7-42B0-BA1B-00FCEB80B7F5}" destId="{33C35E53-515A-4D6C-94F7-1AAC730DA1E4}" srcOrd="0" destOrd="0" presId="urn:microsoft.com/office/officeart/2005/8/layout/orgChart1"/>
    <dgm:cxn modelId="{DA0DBAA7-F2DA-445F-87C8-C394F25C2CDF}" type="presParOf" srcId="{33C35E53-515A-4D6C-94F7-1AAC730DA1E4}" destId="{3885AFF9-5E65-427D-BB03-855305E99C79}" srcOrd="0" destOrd="0" presId="urn:microsoft.com/office/officeart/2005/8/layout/orgChart1"/>
    <dgm:cxn modelId="{08A800B6-83CD-4028-AA25-6C5441EF31DD}" type="presParOf" srcId="{33C35E53-515A-4D6C-94F7-1AAC730DA1E4}" destId="{3E39D5B8-A730-4877-B7E8-B532C2300668}" srcOrd="1" destOrd="0" presId="urn:microsoft.com/office/officeart/2005/8/layout/orgChart1"/>
    <dgm:cxn modelId="{73385ACD-1A57-4118-AE5C-1B5F702A452E}" type="presParOf" srcId="{68627EF6-69A7-42B0-BA1B-00FCEB80B7F5}" destId="{6BDE0AE3-F00E-4779-93FC-BB73EFCD9BEC}" srcOrd="1" destOrd="0" presId="urn:microsoft.com/office/officeart/2005/8/layout/orgChart1"/>
    <dgm:cxn modelId="{6B892B83-6B5C-478B-B826-0FACBBF6E9DA}" type="presParOf" srcId="{6BDE0AE3-F00E-4779-93FC-BB73EFCD9BEC}" destId="{2392B382-A1AD-4956-A514-759EFB0A3747}" srcOrd="0" destOrd="0" presId="urn:microsoft.com/office/officeart/2005/8/layout/orgChart1"/>
    <dgm:cxn modelId="{11006491-3D18-4911-A0A3-1DAB72C98D72}" type="presParOf" srcId="{6BDE0AE3-F00E-4779-93FC-BB73EFCD9BEC}" destId="{6C6C21EA-7B47-4B56-8C53-DE10252C577C}" srcOrd="1" destOrd="0" presId="urn:microsoft.com/office/officeart/2005/8/layout/orgChart1"/>
    <dgm:cxn modelId="{D19E48CD-4380-4EC5-8F2A-8C6BE386BAEE}" type="presParOf" srcId="{6C6C21EA-7B47-4B56-8C53-DE10252C577C}" destId="{BE6167E0-C644-4727-A658-AA5076F9AF3C}" srcOrd="0" destOrd="0" presId="urn:microsoft.com/office/officeart/2005/8/layout/orgChart1"/>
    <dgm:cxn modelId="{01EE8823-9BE2-4FA0-A3CF-B6A43EB110A7}" type="presParOf" srcId="{BE6167E0-C644-4727-A658-AA5076F9AF3C}" destId="{8BE7583B-0325-464C-BEB9-C0055DBE2CB6}" srcOrd="0" destOrd="0" presId="urn:microsoft.com/office/officeart/2005/8/layout/orgChart1"/>
    <dgm:cxn modelId="{0A3D4D94-46B5-4772-A835-1777BBD15809}" type="presParOf" srcId="{BE6167E0-C644-4727-A658-AA5076F9AF3C}" destId="{5BEF0156-F884-4C4C-9B5C-B255C2967E6C}" srcOrd="1" destOrd="0" presId="urn:microsoft.com/office/officeart/2005/8/layout/orgChart1"/>
    <dgm:cxn modelId="{3A0DAFDB-321F-4DAE-BA39-630F52FB5016}" type="presParOf" srcId="{6C6C21EA-7B47-4B56-8C53-DE10252C577C}" destId="{4E51BAD9-7DF6-4519-98FE-3EFD474EDA88}" srcOrd="1" destOrd="0" presId="urn:microsoft.com/office/officeart/2005/8/layout/orgChart1"/>
    <dgm:cxn modelId="{4CC92C72-2AAA-475F-B3E9-046E5976B10D}" type="presParOf" srcId="{6C6C21EA-7B47-4B56-8C53-DE10252C577C}" destId="{7E202CC0-0FFF-4EBD-BACA-EA24C43D4B59}" srcOrd="2" destOrd="0" presId="urn:microsoft.com/office/officeart/2005/8/layout/orgChart1"/>
    <dgm:cxn modelId="{63D0309A-89B4-4711-B82C-0807487DCD11}" type="presParOf" srcId="{68627EF6-69A7-42B0-BA1B-00FCEB80B7F5}" destId="{72D6A1EB-5481-4EB3-B492-89BC616EC37E}" srcOrd="2" destOrd="0" presId="urn:microsoft.com/office/officeart/2005/8/layout/orgChart1"/>
    <dgm:cxn modelId="{8261DBA8-760A-47C5-8A99-01B69B5FC2FC}" type="presParOf" srcId="{64D4FAE9-6103-4643-8A35-6A9733BC78E9}" destId="{1585B9B8-DFC7-4273-BBF3-F9F9EDAA1A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03261-C23A-4175-8B97-825E94930AA0}">
      <dsp:nvSpPr>
        <dsp:cNvPr id="0" name=""/>
        <dsp:cNvSpPr/>
      </dsp:nvSpPr>
      <dsp:spPr>
        <a:xfrm>
          <a:off x="156222" y="0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211" y="20989"/>
        <a:ext cx="1897333" cy="674629"/>
      </dsp:txXfrm>
    </dsp:sp>
    <dsp:sp modelId="{41B1AE7F-4790-4E60-A6EB-CA616A64EE95}">
      <dsp:nvSpPr>
        <dsp:cNvPr id="0" name=""/>
        <dsp:cNvSpPr/>
      </dsp:nvSpPr>
      <dsp:spPr>
        <a:xfrm>
          <a:off x="350153" y="716607"/>
          <a:ext cx="117391" cy="17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18"/>
              </a:lnTo>
              <a:lnTo>
                <a:pt x="117391" y="1717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D00FA-0E67-45D1-AD59-2C7BAC5E43F5}">
      <dsp:nvSpPr>
        <dsp:cNvPr id="0" name=""/>
        <dsp:cNvSpPr/>
      </dsp:nvSpPr>
      <dsp:spPr>
        <a:xfrm>
          <a:off x="467544" y="735068"/>
          <a:ext cx="1543446" cy="306514"/>
        </a:xfrm>
        <a:prstGeom prst="roundRect">
          <a:avLst>
            <a:gd name="adj" fmla="val 10000"/>
          </a:avLst>
        </a:prstGeom>
        <a:solidFill>
          <a:srgbClr val="66FF66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521" y="744045"/>
        <a:ext cx="1525492" cy="288560"/>
      </dsp:txXfrm>
    </dsp:sp>
    <dsp:sp modelId="{E469882E-9918-4B0B-AA64-5EA923865FB7}">
      <dsp:nvSpPr>
        <dsp:cNvPr id="0" name=""/>
        <dsp:cNvSpPr/>
      </dsp:nvSpPr>
      <dsp:spPr>
        <a:xfrm>
          <a:off x="350153" y="716607"/>
          <a:ext cx="117391" cy="79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516"/>
              </a:lnTo>
              <a:lnTo>
                <a:pt x="117391" y="7995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58CDB-CB52-4DE8-8B8F-3BF393EFD6CF}">
      <dsp:nvSpPr>
        <dsp:cNvPr id="0" name=""/>
        <dsp:cNvSpPr/>
      </dsp:nvSpPr>
      <dsp:spPr>
        <a:xfrm>
          <a:off x="467544" y="1167118"/>
          <a:ext cx="1600889" cy="698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988" y="1187562"/>
        <a:ext cx="1560001" cy="657123"/>
      </dsp:txXfrm>
    </dsp:sp>
    <dsp:sp modelId="{CB12C72F-4911-4FE4-868F-A506E5351E9F}">
      <dsp:nvSpPr>
        <dsp:cNvPr id="0" name=""/>
        <dsp:cNvSpPr/>
      </dsp:nvSpPr>
      <dsp:spPr>
        <a:xfrm>
          <a:off x="350153" y="716607"/>
          <a:ext cx="117391" cy="1617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41"/>
              </a:lnTo>
              <a:lnTo>
                <a:pt x="117391" y="16174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0A5F-7CD4-4C27-A3E0-BAAF8B9A059C}">
      <dsp:nvSpPr>
        <dsp:cNvPr id="0" name=""/>
        <dsp:cNvSpPr/>
      </dsp:nvSpPr>
      <dsp:spPr>
        <a:xfrm>
          <a:off x="467544" y="204428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2061255"/>
        <a:ext cx="1566941" cy="545586"/>
      </dsp:txXfrm>
    </dsp:sp>
    <dsp:sp modelId="{4F9E966D-60EF-4382-9BB1-6471EC82E43F}">
      <dsp:nvSpPr>
        <dsp:cNvPr id="0" name=""/>
        <dsp:cNvSpPr/>
      </dsp:nvSpPr>
      <dsp:spPr>
        <a:xfrm>
          <a:off x="350153" y="716607"/>
          <a:ext cx="117391" cy="244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934"/>
              </a:lnTo>
              <a:lnTo>
                <a:pt x="117391" y="24429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FFE81-9618-4457-9D67-A55D25D83372}">
      <dsp:nvSpPr>
        <dsp:cNvPr id="0" name=""/>
        <dsp:cNvSpPr/>
      </dsp:nvSpPr>
      <dsp:spPr>
        <a:xfrm>
          <a:off x="467544" y="2802968"/>
          <a:ext cx="1600889" cy="713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431" y="2823855"/>
        <a:ext cx="1559115" cy="671372"/>
      </dsp:txXfrm>
    </dsp:sp>
    <dsp:sp modelId="{EEEE50CF-B8F0-482F-B027-6F0F25CABBF0}">
      <dsp:nvSpPr>
        <dsp:cNvPr id="0" name=""/>
        <dsp:cNvSpPr/>
      </dsp:nvSpPr>
      <dsp:spPr>
        <a:xfrm>
          <a:off x="350153" y="716607"/>
          <a:ext cx="117391" cy="337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35"/>
              </a:lnTo>
              <a:lnTo>
                <a:pt x="117391" y="33738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57E65-6AA5-420A-B42A-27D3BE8D5DA6}">
      <dsp:nvSpPr>
        <dsp:cNvPr id="0" name=""/>
        <dsp:cNvSpPr/>
      </dsp:nvSpPr>
      <dsp:spPr>
        <a:xfrm>
          <a:off x="467544" y="3695266"/>
          <a:ext cx="1600889" cy="790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693" y="3718415"/>
        <a:ext cx="1554591" cy="744055"/>
      </dsp:txXfrm>
    </dsp:sp>
    <dsp:sp modelId="{C7B9762D-59DA-49BC-AFB1-F17EA9E107ED}">
      <dsp:nvSpPr>
        <dsp:cNvPr id="0" name=""/>
        <dsp:cNvSpPr/>
      </dsp:nvSpPr>
      <dsp:spPr>
        <a:xfrm>
          <a:off x="350153" y="716607"/>
          <a:ext cx="117391" cy="423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931"/>
              </a:lnTo>
              <a:lnTo>
                <a:pt x="117391" y="42379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347CD-F230-417D-AF31-AF27377CE63A}">
      <dsp:nvSpPr>
        <dsp:cNvPr id="0" name=""/>
        <dsp:cNvSpPr/>
      </dsp:nvSpPr>
      <dsp:spPr>
        <a:xfrm>
          <a:off x="467544" y="466477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18" y="4681745"/>
        <a:ext cx="1566941" cy="545586"/>
      </dsp:txXfrm>
    </dsp:sp>
    <dsp:sp modelId="{CF829C9D-710B-4CBA-8424-EFAC93B8B70D}">
      <dsp:nvSpPr>
        <dsp:cNvPr id="0" name=""/>
        <dsp:cNvSpPr/>
      </dsp:nvSpPr>
      <dsp:spPr>
        <a:xfrm>
          <a:off x="2264352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5341" y="24072"/>
        <a:ext cx="1897333" cy="674629"/>
      </dsp:txXfrm>
    </dsp:sp>
    <dsp:sp modelId="{860D2608-9B83-4C51-B996-69919E8EBF2B}">
      <dsp:nvSpPr>
        <dsp:cNvPr id="0" name=""/>
        <dsp:cNvSpPr/>
      </dsp:nvSpPr>
      <dsp:spPr>
        <a:xfrm>
          <a:off x="2458283" y="719690"/>
          <a:ext cx="233760" cy="65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89"/>
              </a:lnTo>
              <a:lnTo>
                <a:pt x="233760" y="6558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86000-3038-4A4D-9541-D0464803AF82}">
      <dsp:nvSpPr>
        <dsp:cNvPr id="0" name=""/>
        <dsp:cNvSpPr/>
      </dsp:nvSpPr>
      <dsp:spPr>
        <a:xfrm>
          <a:off x="2692043" y="918907"/>
          <a:ext cx="1578623" cy="913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8794" y="945658"/>
        <a:ext cx="1525121" cy="859842"/>
      </dsp:txXfrm>
    </dsp:sp>
    <dsp:sp modelId="{DEE6B2E9-5B84-4271-A1C7-FABC68D7960A}">
      <dsp:nvSpPr>
        <dsp:cNvPr id="0" name=""/>
        <dsp:cNvSpPr/>
      </dsp:nvSpPr>
      <dsp:spPr>
        <a:xfrm>
          <a:off x="2458283" y="719690"/>
          <a:ext cx="233760" cy="2137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421"/>
              </a:lnTo>
              <a:lnTo>
                <a:pt x="233760" y="2137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CD1F9-91E8-445D-B101-C93FA3767D24}">
      <dsp:nvSpPr>
        <dsp:cNvPr id="0" name=""/>
        <dsp:cNvSpPr/>
      </dsp:nvSpPr>
      <dsp:spPr>
        <a:xfrm>
          <a:off x="2692043" y="2011404"/>
          <a:ext cx="1578611" cy="16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8279" y="2057640"/>
        <a:ext cx="1486139" cy="1598943"/>
      </dsp:txXfrm>
    </dsp:sp>
    <dsp:sp modelId="{B05051D0-4074-438A-B828-C78385F34A1D}">
      <dsp:nvSpPr>
        <dsp:cNvPr id="0" name=""/>
        <dsp:cNvSpPr/>
      </dsp:nvSpPr>
      <dsp:spPr>
        <a:xfrm>
          <a:off x="4422644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3633" y="24072"/>
        <a:ext cx="1897333" cy="674629"/>
      </dsp:txXfrm>
    </dsp:sp>
    <dsp:sp modelId="{BA433E98-ABE9-4C97-9AB9-F271EB231C9B}">
      <dsp:nvSpPr>
        <dsp:cNvPr id="0" name=""/>
        <dsp:cNvSpPr/>
      </dsp:nvSpPr>
      <dsp:spPr>
        <a:xfrm>
          <a:off x="4616575" y="719690"/>
          <a:ext cx="373083" cy="71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65"/>
              </a:lnTo>
              <a:lnTo>
                <a:pt x="373083" y="7169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C2689-9A18-490C-9CB0-FABA7646CA7E}">
      <dsp:nvSpPr>
        <dsp:cNvPr id="0" name=""/>
        <dsp:cNvSpPr/>
      </dsp:nvSpPr>
      <dsp:spPr>
        <a:xfrm>
          <a:off x="4989658" y="918907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949236"/>
        <a:ext cx="1413844" cy="974839"/>
      </dsp:txXfrm>
    </dsp:sp>
    <dsp:sp modelId="{940AB150-DBB5-436A-9DF8-C6233A123F7C}">
      <dsp:nvSpPr>
        <dsp:cNvPr id="0" name=""/>
        <dsp:cNvSpPr/>
      </dsp:nvSpPr>
      <dsp:spPr>
        <a:xfrm>
          <a:off x="4616575" y="719690"/>
          <a:ext cx="373083" cy="1931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615"/>
              </a:lnTo>
              <a:lnTo>
                <a:pt x="373083" y="1931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2D01-22F5-41F3-BDF9-736181C1CF23}">
      <dsp:nvSpPr>
        <dsp:cNvPr id="0" name=""/>
        <dsp:cNvSpPr/>
      </dsp:nvSpPr>
      <dsp:spPr>
        <a:xfrm>
          <a:off x="4989658" y="2133556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9987" y="2163885"/>
        <a:ext cx="1413844" cy="974839"/>
      </dsp:txXfrm>
    </dsp:sp>
    <dsp:sp modelId="{FFBB8DCA-EEAA-4272-A465-C305600C4C98}">
      <dsp:nvSpPr>
        <dsp:cNvPr id="0" name=""/>
        <dsp:cNvSpPr/>
      </dsp:nvSpPr>
      <dsp:spPr>
        <a:xfrm>
          <a:off x="6580937" y="23112"/>
          <a:ext cx="2238022" cy="71660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1926" y="44101"/>
        <a:ext cx="2196044" cy="674629"/>
      </dsp:txXfrm>
    </dsp:sp>
    <dsp:sp modelId="{0C2CF6E3-E12C-4483-9FEE-75CEF8CB7FF7}">
      <dsp:nvSpPr>
        <dsp:cNvPr id="0" name=""/>
        <dsp:cNvSpPr/>
      </dsp:nvSpPr>
      <dsp:spPr>
        <a:xfrm>
          <a:off x="6804739" y="739719"/>
          <a:ext cx="359547" cy="93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849"/>
              </a:lnTo>
              <a:lnTo>
                <a:pt x="359547" y="9358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4BA37-5619-43B9-9BBE-E4A93B92E374}">
      <dsp:nvSpPr>
        <dsp:cNvPr id="0" name=""/>
        <dsp:cNvSpPr/>
      </dsp:nvSpPr>
      <dsp:spPr>
        <a:xfrm>
          <a:off x="7164287" y="813207"/>
          <a:ext cx="1656326" cy="1724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12799" y="861719"/>
        <a:ext cx="1559302" cy="1627699"/>
      </dsp:txXfrm>
    </dsp:sp>
    <dsp:sp modelId="{3620482B-BEBD-414A-8A96-324BD6EF3375}">
      <dsp:nvSpPr>
        <dsp:cNvPr id="0" name=""/>
        <dsp:cNvSpPr/>
      </dsp:nvSpPr>
      <dsp:spPr>
        <a:xfrm>
          <a:off x="6804739" y="739719"/>
          <a:ext cx="431552" cy="223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467"/>
              </a:lnTo>
              <a:lnTo>
                <a:pt x="431552" y="22354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16117-D07E-46CA-A88E-D0A8499FCC7A}">
      <dsp:nvSpPr>
        <dsp:cNvPr id="0" name=""/>
        <dsp:cNvSpPr/>
      </dsp:nvSpPr>
      <dsp:spPr>
        <a:xfrm>
          <a:off x="7236291" y="2685416"/>
          <a:ext cx="1578611" cy="579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sp:txBody>
      <dsp:txXfrm>
        <a:off x="7253265" y="2702390"/>
        <a:ext cx="1544663" cy="545593"/>
      </dsp:txXfrm>
    </dsp:sp>
    <dsp:sp modelId="{84F60226-386B-4395-B0FF-B095EB2FB200}">
      <dsp:nvSpPr>
        <dsp:cNvPr id="0" name=""/>
        <dsp:cNvSpPr/>
      </dsp:nvSpPr>
      <dsp:spPr>
        <a:xfrm>
          <a:off x="6804739" y="739719"/>
          <a:ext cx="431552" cy="305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470"/>
              </a:lnTo>
              <a:lnTo>
                <a:pt x="431552" y="30574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6D45-BB5C-4D4E-9D4C-086AC6E13912}">
      <dsp:nvSpPr>
        <dsp:cNvPr id="0" name=""/>
        <dsp:cNvSpPr/>
      </dsp:nvSpPr>
      <dsp:spPr>
        <a:xfrm>
          <a:off x="7236291" y="3333487"/>
          <a:ext cx="1578611" cy="92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sp:txBody>
      <dsp:txXfrm>
        <a:off x="7263454" y="3360650"/>
        <a:ext cx="1524285" cy="873078"/>
      </dsp:txXfrm>
    </dsp:sp>
    <dsp:sp modelId="{3B5F045B-3209-4696-8885-D648A109FF98}">
      <dsp:nvSpPr>
        <dsp:cNvPr id="0" name=""/>
        <dsp:cNvSpPr/>
      </dsp:nvSpPr>
      <dsp:spPr>
        <a:xfrm>
          <a:off x="6804739" y="739719"/>
          <a:ext cx="431552" cy="417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208"/>
              </a:lnTo>
              <a:lnTo>
                <a:pt x="431552" y="417620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4F036-B66B-47A9-BB6D-2E70F15BF9C3}">
      <dsp:nvSpPr>
        <dsp:cNvPr id="0" name=""/>
        <dsp:cNvSpPr/>
      </dsp:nvSpPr>
      <dsp:spPr>
        <a:xfrm>
          <a:off x="7236291" y="4485620"/>
          <a:ext cx="1578611" cy="860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sp:txBody>
      <dsp:txXfrm>
        <a:off x="7261498" y="4510827"/>
        <a:ext cx="1528197" cy="81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2B382-A1AD-4956-A514-759EFB0A3747}">
      <dsp:nvSpPr>
        <dsp:cNvPr id="0" name=""/>
        <dsp:cNvSpPr/>
      </dsp:nvSpPr>
      <dsp:spPr>
        <a:xfrm>
          <a:off x="5613177" y="1293193"/>
          <a:ext cx="315922" cy="86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618"/>
              </a:lnTo>
              <a:lnTo>
                <a:pt x="315922" y="8636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36264-0973-4876-BCAB-C9A557A8EB7C}">
      <dsp:nvSpPr>
        <dsp:cNvPr id="0" name=""/>
        <dsp:cNvSpPr/>
      </dsp:nvSpPr>
      <dsp:spPr>
        <a:xfrm>
          <a:off x="4519294" y="482049"/>
          <a:ext cx="2566966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966" y="0"/>
              </a:lnTo>
              <a:lnTo>
                <a:pt x="2566966" y="19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85A1-CFF9-4BBE-AAD9-C3F9361BC102}">
      <dsp:nvSpPr>
        <dsp:cNvPr id="0" name=""/>
        <dsp:cNvSpPr/>
      </dsp:nvSpPr>
      <dsp:spPr>
        <a:xfrm>
          <a:off x="2844154" y="1287261"/>
          <a:ext cx="95338" cy="844589"/>
        </a:xfrm>
        <a:custGeom>
          <a:avLst/>
          <a:gdLst/>
          <a:ahLst/>
          <a:cxnLst/>
          <a:rect l="0" t="0" r="0" b="0"/>
          <a:pathLst>
            <a:path>
              <a:moveTo>
                <a:pt x="95338" y="0"/>
              </a:moveTo>
              <a:lnTo>
                <a:pt x="0" y="844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7259-8C92-4080-B185-34FCB9204BEB}">
      <dsp:nvSpPr>
        <dsp:cNvPr id="0" name=""/>
        <dsp:cNvSpPr/>
      </dsp:nvSpPr>
      <dsp:spPr>
        <a:xfrm>
          <a:off x="3805416" y="482049"/>
          <a:ext cx="713878" cy="184669"/>
        </a:xfrm>
        <a:custGeom>
          <a:avLst/>
          <a:gdLst/>
          <a:ahLst/>
          <a:cxnLst/>
          <a:rect l="0" t="0" r="0" b="0"/>
          <a:pathLst>
            <a:path>
              <a:moveTo>
                <a:pt x="713878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7B0A3-1825-4118-9ECE-AFA582821702}">
      <dsp:nvSpPr>
        <dsp:cNvPr id="0" name=""/>
        <dsp:cNvSpPr/>
      </dsp:nvSpPr>
      <dsp:spPr>
        <a:xfrm>
          <a:off x="247746" y="1287261"/>
          <a:ext cx="242112" cy="996949"/>
        </a:xfrm>
        <a:custGeom>
          <a:avLst/>
          <a:gdLst/>
          <a:ahLst/>
          <a:cxnLst/>
          <a:rect l="0" t="0" r="0" b="0"/>
          <a:pathLst>
            <a:path>
              <a:moveTo>
                <a:pt x="242112" y="0"/>
              </a:moveTo>
              <a:lnTo>
                <a:pt x="0" y="996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B48CF-29A9-429F-A71B-C6BEEB4FCB68}">
      <dsp:nvSpPr>
        <dsp:cNvPr id="0" name=""/>
        <dsp:cNvSpPr/>
      </dsp:nvSpPr>
      <dsp:spPr>
        <a:xfrm>
          <a:off x="1355782" y="482049"/>
          <a:ext cx="3163512" cy="184669"/>
        </a:xfrm>
        <a:custGeom>
          <a:avLst/>
          <a:gdLst/>
          <a:ahLst/>
          <a:cxnLst/>
          <a:rect l="0" t="0" r="0" b="0"/>
          <a:pathLst>
            <a:path>
              <a:moveTo>
                <a:pt x="3163512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30810-8E04-4885-B933-347C0B56FDF3}">
      <dsp:nvSpPr>
        <dsp:cNvPr id="0" name=""/>
        <dsp:cNvSpPr/>
      </dsp:nvSpPr>
      <dsp:spPr>
        <a:xfrm>
          <a:off x="3310562" y="123221"/>
          <a:ext cx="2417464" cy="35882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562" y="123221"/>
        <a:ext cx="2417464" cy="358828"/>
      </dsp:txXfrm>
    </dsp:sp>
    <dsp:sp modelId="{0252940E-3F2B-40F6-A3D5-6DB3E72E4AF5}">
      <dsp:nvSpPr>
        <dsp:cNvPr id="0" name=""/>
        <dsp:cNvSpPr/>
      </dsp:nvSpPr>
      <dsp:spPr>
        <a:xfrm>
          <a:off x="273377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377" y="666719"/>
        <a:ext cx="2164809" cy="620542"/>
      </dsp:txXfrm>
    </dsp:sp>
    <dsp:sp modelId="{868AE6EE-FD36-4F18-AC20-DDF1D1F80811}">
      <dsp:nvSpPr>
        <dsp:cNvPr id="0" name=""/>
        <dsp:cNvSpPr/>
      </dsp:nvSpPr>
      <dsp:spPr>
        <a:xfrm>
          <a:off x="247746" y="1448843"/>
          <a:ext cx="1915705" cy="16707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746" y="1448843"/>
        <a:ext cx="1915705" cy="1670735"/>
      </dsp:txXfrm>
    </dsp:sp>
    <dsp:sp modelId="{6A4B166F-A5A0-471F-9521-47D56D742BA8}">
      <dsp:nvSpPr>
        <dsp:cNvPr id="0" name=""/>
        <dsp:cNvSpPr/>
      </dsp:nvSpPr>
      <dsp:spPr>
        <a:xfrm>
          <a:off x="2723011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3011" y="666719"/>
        <a:ext cx="2164809" cy="620542"/>
      </dsp:txXfrm>
    </dsp:sp>
    <dsp:sp modelId="{E268F986-BFE8-4E53-AB19-98A5845EE013}">
      <dsp:nvSpPr>
        <dsp:cNvPr id="0" name=""/>
        <dsp:cNvSpPr/>
      </dsp:nvSpPr>
      <dsp:spPr>
        <a:xfrm>
          <a:off x="2844154" y="1448843"/>
          <a:ext cx="2533022" cy="13660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54" y="1448843"/>
        <a:ext cx="2533022" cy="1366016"/>
      </dsp:txXfrm>
    </dsp:sp>
    <dsp:sp modelId="{3885AFF9-5E65-427D-BB03-855305E99C79}">
      <dsp:nvSpPr>
        <dsp:cNvPr id="0" name=""/>
        <dsp:cNvSpPr/>
      </dsp:nvSpPr>
      <dsp:spPr>
        <a:xfrm>
          <a:off x="5244906" y="672650"/>
          <a:ext cx="36827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4906" y="672650"/>
        <a:ext cx="3682709" cy="620542"/>
      </dsp:txXfrm>
    </dsp:sp>
    <dsp:sp modelId="{8BE7583B-0325-464C-BEB9-C0055DBE2CB6}">
      <dsp:nvSpPr>
        <dsp:cNvPr id="0" name=""/>
        <dsp:cNvSpPr/>
      </dsp:nvSpPr>
      <dsp:spPr>
        <a:xfrm>
          <a:off x="5929100" y="1383043"/>
          <a:ext cx="2866099" cy="15475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100" y="1383043"/>
        <a:ext cx="2866099" cy="1547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0.77589</cdr:x>
      <cdr:y>0</cdr:y>
    </cdr:from>
    <cdr:to>
      <cdr:x>0.92131</cdr:x>
      <cdr:y>0.06373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94767" y="0"/>
          <a:ext cx="1329673" cy="368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234DDC16-2775-42A4-9B43-C945B702EFC1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3584D62C-AEC1-4C60-A841-732A38838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465" t="33094" r="13258" b="17688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3" y="2204864"/>
            <a:ext cx="9144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Бюджет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для граждан </a:t>
            </a: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000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400" b="1" spc="-15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spc="-15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Отчет об исполнении бюджета </a:t>
            </a:r>
            <a:endParaRPr lang="ru-RU" sz="2400" b="1" spc="-150" dirty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</a:t>
            </a:r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униципального района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«Монгун-Тайгинский кожуун Республики Тыва</a:t>
            </a:r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»     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2023 год </a:t>
            </a:r>
            <a:endParaRPr lang="ru-RU" sz="2400" b="1" cap="none" spc="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0648"/>
            <a:ext cx="666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Финансовое управление муниципального района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«Монгун-Тайгинский кожуун Республики Тыва»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87623" cy="13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07358254"/>
              </p:ext>
            </p:extLst>
          </p:nvPr>
        </p:nvGraphicFramePr>
        <p:xfrm>
          <a:off x="0" y="1052736"/>
          <a:ext cx="89644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2405" y="96307"/>
            <a:ext cx="74076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 структура налоговых и неналоговых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«Монгун-Тайгинский кожуун Республики Тыва»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80021686"/>
              </p:ext>
            </p:extLst>
          </p:nvPr>
        </p:nvGraphicFramePr>
        <p:xfrm>
          <a:off x="0" y="141277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и структура доходов финансовой помощи бюджета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«Монгун-Тайгинский кожуун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81258937"/>
              </p:ext>
            </p:extLst>
          </p:nvPr>
        </p:nvGraphicFramePr>
        <p:xfrm>
          <a:off x="137127" y="1556792"/>
          <a:ext cx="887607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128" y="138119"/>
            <a:ext cx="87867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финансовой помощи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муниципального района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«Монгун-Тайгинский кожуун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Республики Тыва»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2023 год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95173834"/>
              </p:ext>
            </p:extLst>
          </p:nvPr>
        </p:nvGraphicFramePr>
        <p:xfrm>
          <a:off x="0" y="1314612"/>
          <a:ext cx="9036496" cy="535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188640"/>
            <a:ext cx="9196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и доля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расходов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 разделам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«Монгун-Тайгинский кожуун Республики Тыва» 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03216791"/>
              </p:ext>
            </p:extLst>
          </p:nvPr>
        </p:nvGraphicFramePr>
        <p:xfrm>
          <a:off x="0" y="836712"/>
          <a:ext cx="9036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342528"/>
            <a:ext cx="9196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00007D"/>
                </a:solidFill>
                <a:latin typeface="Book Antiqua" pitchFamily="18" charset="0"/>
              </a:rPr>
              <a:t>Расходы бюджетных средств по учреждениям </a:t>
            </a:r>
            <a:r>
              <a:rPr lang="ru-RU" altLang="ru-RU" sz="2000" b="1" dirty="0" smtClean="0">
                <a:solidFill>
                  <a:srgbClr val="00007D"/>
                </a:solidFill>
                <a:latin typeface="Book Antiqua" pitchFamily="18" charset="0"/>
              </a:rPr>
              <a:t>за </a:t>
            </a:r>
            <a:r>
              <a:rPr lang="ru-RU" altLang="ru-RU" sz="2000" b="1" dirty="0" smtClean="0">
                <a:solidFill>
                  <a:srgbClr val="00007D"/>
                </a:solidFill>
                <a:latin typeface="Book Antiqua" pitchFamily="18" charset="0"/>
              </a:rPr>
              <a:t>2023 год</a:t>
            </a:r>
            <a:endParaRPr lang="ru-RU" altLang="ru-RU" sz="2000" b="1" dirty="0">
              <a:solidFill>
                <a:srgbClr val="00007D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82771562"/>
              </p:ext>
            </p:extLst>
          </p:nvPr>
        </p:nvGraphicFramePr>
        <p:xfrm>
          <a:off x="308615" y="1340768"/>
          <a:ext cx="86774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9024" y="33265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Динамика роста фонда оплаты труда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за период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2021-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2023 годы</a:t>
            </a:r>
            <a:endParaRPr lang="ru-RU" sz="2400" b="1" dirty="0">
              <a:solidFill>
                <a:srgbClr val="002060"/>
              </a:solidFill>
              <a:effectLst/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48594"/>
            <a:ext cx="7740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за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37098"/>
              </p:ext>
            </p:extLst>
          </p:nvPr>
        </p:nvGraphicFramePr>
        <p:xfrm>
          <a:off x="467544" y="3861048"/>
          <a:ext cx="6696743" cy="2750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792088"/>
                <a:gridCol w="864096"/>
                <a:gridCol w="864095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Дорожный фонд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содержание автомобильных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общего пользования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3961,3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6968,8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Кап.ремонт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мостового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перехода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инвентаризации и паспортизации дорог общего пользования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автотранспорта для дорожных работ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8117,0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Дорожные знаки +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освещение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993,6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847,7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2508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14182,8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17670,9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9476,8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20245483"/>
              </p:ext>
            </p:extLst>
          </p:nvPr>
        </p:nvGraphicFramePr>
        <p:xfrm>
          <a:off x="3419872" y="570013"/>
          <a:ext cx="5238328" cy="329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524" y="1630677"/>
            <a:ext cx="19442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за периоды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3312" y="417925"/>
            <a:ext cx="10612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4"/>
          <p:cNvPicPr/>
          <p:nvPr/>
        </p:nvPicPr>
        <p:blipFill>
          <a:blip r:embed="rId2" cstate="print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7044" y="2850150"/>
            <a:ext cx="2937201" cy="12845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67601"/>
            <a:ext cx="77768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Объекты капитального строительства и реконструкции  муниципальной </a:t>
            </a:r>
            <a:r>
              <a:rPr lang="ru-RU" b="1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собственности </a:t>
            </a:r>
            <a:r>
              <a:rPr lang="ru-RU" b="1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  <a:r>
              <a:rPr lang="ru-RU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2023 год, тыс. руб.</a:t>
            </a:r>
          </a:p>
        </p:txBody>
      </p:sp>
      <p:pic>
        <p:nvPicPr>
          <p:cNvPr id="14" name="object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7287" y="1565579"/>
            <a:ext cx="2937201" cy="1284572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6113755" y="1681696"/>
            <a:ext cx="2764263" cy="105233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dirty="0" smtClean="0">
                <a:latin typeface="Trebuchet MS"/>
                <a:cs typeface="Trebuchet MS"/>
              </a:rPr>
              <a:t>Обеспечение жильем молодых семей в </a:t>
            </a:r>
            <a:r>
              <a:rPr lang="ru-RU" sz="1200" dirty="0" err="1" smtClean="0">
                <a:latin typeface="Trebuchet MS"/>
                <a:cs typeface="Trebuchet MS"/>
              </a:rPr>
              <a:t>Монгун-Тайгинском</a:t>
            </a:r>
            <a:r>
              <a:rPr lang="ru-RU" sz="1200" dirty="0" smtClean="0">
                <a:latin typeface="Trebuchet MS"/>
                <a:cs typeface="Trebuchet MS"/>
              </a:rPr>
              <a:t> районе </a:t>
            </a:r>
            <a:r>
              <a:rPr lang="ru-RU" sz="1200" spc="5" dirty="0" smtClean="0">
                <a:latin typeface="Trebuchet MS"/>
                <a:cs typeface="Trebuchet MS"/>
              </a:rPr>
              <a:t>2964 тыс. </a:t>
            </a:r>
            <a:r>
              <a:rPr lang="ru-RU" sz="1200" spc="5" dirty="0" err="1" smtClean="0">
                <a:latin typeface="Trebuchet MS"/>
                <a:cs typeface="Trebuchet MS"/>
              </a:rPr>
              <a:t>руб</a:t>
            </a:r>
            <a:r>
              <a:rPr lang="ru-RU" sz="1200" spc="5" dirty="0" smtClean="0">
                <a:latin typeface="Trebuchet MS"/>
                <a:cs typeface="Trebuchet MS"/>
              </a:rPr>
              <a:t> (</a:t>
            </a:r>
            <a:r>
              <a:rPr lang="ru-RU" sz="1200" spc="30" dirty="0" smtClean="0">
                <a:latin typeface="Trebuchet MS"/>
                <a:cs typeface="Trebuchet MS"/>
              </a:rPr>
              <a:t>из </a:t>
            </a:r>
            <a:r>
              <a:rPr lang="ru-RU" sz="1200" spc="30" dirty="0">
                <a:latin typeface="Trebuchet MS"/>
                <a:cs typeface="Trebuchet MS"/>
              </a:rPr>
              <a:t>республиканского </a:t>
            </a:r>
            <a:r>
              <a:rPr lang="ru-RU" sz="1200" spc="30" dirty="0" smtClean="0">
                <a:latin typeface="Trebuchet MS"/>
                <a:cs typeface="Trebuchet MS"/>
              </a:rPr>
              <a:t>бюджета 2914,1 тыс.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муниципального бюджета </a:t>
            </a:r>
          </a:p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30" dirty="0" smtClean="0">
                <a:latin typeface="Trebuchet MS"/>
                <a:cs typeface="Trebuchet MS"/>
              </a:rPr>
              <a:t>50 </a:t>
            </a:r>
            <a:r>
              <a:rPr lang="ru-RU" sz="1200" spc="30" dirty="0">
                <a:latin typeface="Trebuchet MS"/>
                <a:cs typeface="Trebuchet MS"/>
              </a:rPr>
              <a:t>тыс.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6" name="object 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7455" y="1554751"/>
            <a:ext cx="2789831" cy="1295400"/>
          </a:xfrm>
          <a:prstGeom prst="rect">
            <a:avLst/>
          </a:prstGeom>
        </p:spPr>
      </p:pic>
      <p:sp>
        <p:nvSpPr>
          <p:cNvPr id="17" name="object 5"/>
          <p:cNvSpPr txBox="1"/>
          <p:nvPr/>
        </p:nvSpPr>
        <p:spPr>
          <a:xfrm>
            <a:off x="3388410" y="1710888"/>
            <a:ext cx="2487920" cy="86049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10" dirty="0" smtClean="0">
                <a:latin typeface="Trebuchet MS"/>
                <a:cs typeface="Trebuchet MS"/>
              </a:rPr>
              <a:t>Формирование комфортной городской среды 42 тыс. рублей </a:t>
            </a:r>
            <a:r>
              <a:rPr lang="ru-RU" sz="1200" spc="5" dirty="0" smtClean="0">
                <a:latin typeface="Trebuchet MS"/>
                <a:cs typeface="Trebuchet MS"/>
              </a:rPr>
              <a:t>(</a:t>
            </a:r>
            <a:r>
              <a:rPr lang="ru-RU" sz="1200" spc="30" dirty="0" smtClean="0">
                <a:latin typeface="Trebuchet MS"/>
                <a:cs typeface="Trebuchet MS"/>
              </a:rPr>
              <a:t>из </a:t>
            </a:r>
            <a:r>
              <a:rPr lang="ru-RU" sz="1200" spc="30" dirty="0">
                <a:latin typeface="Trebuchet MS"/>
                <a:cs typeface="Trebuchet MS"/>
              </a:rPr>
              <a:t>республиканского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21 тыс</a:t>
            </a:r>
            <a:r>
              <a:rPr lang="ru-RU" sz="1200" spc="30" dirty="0">
                <a:latin typeface="Trebuchet MS"/>
                <a:cs typeface="Trebuchet MS"/>
              </a:rPr>
              <a:t>. </a:t>
            </a:r>
            <a:r>
              <a:rPr lang="ru-RU" sz="1200" spc="30" dirty="0" err="1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</a:t>
            </a:r>
            <a:r>
              <a:rPr lang="ru-RU" sz="1200" spc="30" dirty="0">
                <a:latin typeface="Trebuchet MS"/>
                <a:cs typeface="Trebuchet MS"/>
              </a:rPr>
              <a:t>муниципального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21 тыс</a:t>
            </a:r>
            <a:r>
              <a:rPr lang="ru-RU" sz="1200" spc="30" dirty="0">
                <a:latin typeface="Trebuchet MS"/>
                <a:cs typeface="Trebuchet MS"/>
              </a:rPr>
              <a:t>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5058881" y="3022362"/>
            <a:ext cx="2177415" cy="8604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sz="1200" dirty="0" err="1">
                <a:latin typeface="Trebuchet MS"/>
                <a:cs typeface="Trebuchet MS"/>
              </a:rPr>
              <a:t>Строительство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lang="ru-RU" sz="1200" spc="-5" dirty="0" smtClean="0">
                <a:latin typeface="Trebuchet MS"/>
                <a:cs typeface="Trebuchet MS"/>
              </a:rPr>
              <a:t>раскола в </a:t>
            </a:r>
            <a:r>
              <a:rPr lang="ru-RU" sz="1200" spc="-5" dirty="0" err="1" smtClean="0">
                <a:latin typeface="Trebuchet MS"/>
                <a:cs typeface="Trebuchet MS"/>
              </a:rPr>
              <a:t>сумоне</a:t>
            </a:r>
            <a:r>
              <a:rPr lang="ru-RU" sz="1200" spc="-5" dirty="0" smtClean="0">
                <a:latin typeface="Trebuchet MS"/>
                <a:cs typeface="Trebuchet MS"/>
              </a:rPr>
              <a:t> </a:t>
            </a:r>
            <a:r>
              <a:rPr lang="ru-RU" sz="1200" spc="-5" dirty="0" err="1" smtClean="0">
                <a:latin typeface="Trebuchet MS"/>
                <a:cs typeface="Trebuchet MS"/>
              </a:rPr>
              <a:t>Каргы</a:t>
            </a:r>
            <a:r>
              <a:rPr lang="ru-RU" sz="1200" spc="30" dirty="0" smtClean="0">
                <a:latin typeface="Trebuchet MS"/>
                <a:cs typeface="Trebuchet MS"/>
              </a:rPr>
              <a:t>, 200 тыс.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 (из федерального бюджета 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республиканского бюджета тыс. руб.)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26" name="object 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012" y="4782732"/>
            <a:ext cx="2310398" cy="1454579"/>
          </a:xfrm>
          <a:prstGeom prst="rect">
            <a:avLst/>
          </a:prstGeom>
        </p:spPr>
      </p:pic>
      <p:sp>
        <p:nvSpPr>
          <p:cNvPr id="27" name="object 7"/>
          <p:cNvSpPr txBox="1"/>
          <p:nvPr/>
        </p:nvSpPr>
        <p:spPr>
          <a:xfrm>
            <a:off x="1166748" y="4977642"/>
            <a:ext cx="2022389" cy="1014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sz="1200" dirty="0" err="1">
                <a:latin typeface="Trebuchet MS"/>
                <a:cs typeface="Trebuchet MS"/>
              </a:rPr>
              <a:t>Строительство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sz="1200" spc="-5" dirty="0" err="1" smtClean="0">
                <a:latin typeface="Trebuchet MS"/>
                <a:cs typeface="Trebuchet MS"/>
              </a:rPr>
              <a:t>ново</a:t>
            </a:r>
            <a:r>
              <a:rPr lang="ru-RU" sz="1200" spc="-5" dirty="0" smtClean="0">
                <a:latin typeface="Trebuchet MS"/>
                <a:cs typeface="Trebuchet MS"/>
              </a:rPr>
              <a:t>й</a:t>
            </a:r>
            <a:r>
              <a:rPr sz="1200" spc="80" dirty="0" smtClean="0">
                <a:latin typeface="Trebuchet MS"/>
                <a:cs typeface="Trebuchet MS"/>
              </a:rPr>
              <a:t> </a:t>
            </a:r>
            <a:r>
              <a:rPr lang="ru-RU" sz="1200" dirty="0" smtClean="0">
                <a:latin typeface="Trebuchet MS"/>
                <a:cs typeface="Trebuchet MS"/>
              </a:rPr>
              <a:t>школы</a:t>
            </a:r>
            <a:r>
              <a:rPr sz="1200" spc="30" dirty="0" smtClean="0">
                <a:latin typeface="Trebuchet MS"/>
                <a:cs typeface="Trebuchet MS"/>
              </a:rPr>
              <a:t> </a:t>
            </a:r>
            <a:r>
              <a:rPr lang="ru-RU" sz="1200" spc="30" dirty="0" smtClean="0">
                <a:latin typeface="Trebuchet MS"/>
                <a:cs typeface="Trebuchet MS"/>
              </a:rPr>
              <a:t>с. Кызыл-Хая, 228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 </a:t>
            </a:r>
          </a:p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lang="ru-RU" sz="1200" spc="30" dirty="0" smtClean="0">
                <a:latin typeface="Trebuchet MS"/>
                <a:cs typeface="Trebuchet MS"/>
              </a:rPr>
              <a:t>(из федерального бюджета 202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республиканского бюджета 26 тыс. руб.)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30" name="object 6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322" y="4793991"/>
            <a:ext cx="2195476" cy="1432060"/>
          </a:xfrm>
          <a:prstGeom prst="rect">
            <a:avLst/>
          </a:prstGeom>
        </p:spPr>
      </p:pic>
      <p:sp>
        <p:nvSpPr>
          <p:cNvPr id="31" name="object 7"/>
          <p:cNvSpPr txBox="1"/>
          <p:nvPr/>
        </p:nvSpPr>
        <p:spPr>
          <a:xfrm>
            <a:off x="6653917" y="4948665"/>
            <a:ext cx="1894285" cy="1014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sz="1200" dirty="0" err="1">
                <a:latin typeface="Trebuchet MS"/>
                <a:cs typeface="Trebuchet MS"/>
              </a:rPr>
              <a:t>Строительство</a:t>
            </a:r>
            <a:r>
              <a:rPr sz="1200" spc="80" dirty="0">
                <a:latin typeface="Trebuchet MS"/>
                <a:cs typeface="Trebuchet MS"/>
              </a:rPr>
              <a:t> </a:t>
            </a:r>
            <a:r>
              <a:rPr lang="ru-RU" sz="1200" spc="-5" dirty="0" smtClean="0">
                <a:latin typeface="Trebuchet MS"/>
                <a:cs typeface="Trebuchet MS"/>
              </a:rPr>
              <a:t>моста «</a:t>
            </a:r>
            <a:r>
              <a:rPr lang="ru-RU" sz="1200" spc="-5" dirty="0" err="1" smtClean="0">
                <a:latin typeface="Trebuchet MS"/>
                <a:cs typeface="Trebuchet MS"/>
              </a:rPr>
              <a:t>Саглы</a:t>
            </a:r>
            <a:r>
              <a:rPr lang="ru-RU" sz="1200" spc="-5" dirty="0" smtClean="0">
                <a:latin typeface="Trebuchet MS"/>
                <a:cs typeface="Trebuchet MS"/>
              </a:rPr>
              <a:t>» и «</a:t>
            </a:r>
            <a:r>
              <a:rPr lang="ru-RU" sz="1200" spc="-5" dirty="0" err="1" smtClean="0">
                <a:latin typeface="Trebuchet MS"/>
                <a:cs typeface="Trebuchet MS"/>
              </a:rPr>
              <a:t>Барлык</a:t>
            </a:r>
            <a:r>
              <a:rPr lang="ru-RU" sz="1200" spc="-5" dirty="0" smtClean="0">
                <a:latin typeface="Trebuchet MS"/>
                <a:cs typeface="Trebuchet MS"/>
              </a:rPr>
              <a:t>»</a:t>
            </a:r>
            <a:r>
              <a:rPr lang="ru-RU" sz="1200" spc="30" dirty="0" smtClean="0">
                <a:latin typeface="Trebuchet MS"/>
                <a:cs typeface="Trebuchet MS"/>
              </a:rPr>
              <a:t>,</a:t>
            </a:r>
          </a:p>
          <a:p>
            <a:pPr algn="ctr">
              <a:lnSpc>
                <a:spcPts val="1085"/>
              </a:lnSpc>
              <a:spcBef>
                <a:spcPts val="110"/>
              </a:spcBef>
            </a:pPr>
            <a:r>
              <a:rPr lang="ru-RU" sz="1200" spc="30" dirty="0" smtClean="0">
                <a:latin typeface="Trebuchet MS"/>
                <a:cs typeface="Trebuchet MS"/>
              </a:rPr>
              <a:t>165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 (из федерального бюджета  млн. </a:t>
            </a:r>
            <a:r>
              <a:rPr lang="ru-RU" sz="1200" spc="30" dirty="0" err="1" smtClean="0">
                <a:latin typeface="Trebuchet MS"/>
                <a:cs typeface="Trebuchet MS"/>
              </a:rPr>
              <a:t>руб</a:t>
            </a:r>
            <a:r>
              <a:rPr lang="ru-RU" sz="1200" spc="30" dirty="0" smtClean="0">
                <a:latin typeface="Trebuchet MS"/>
                <a:cs typeface="Trebuchet MS"/>
              </a:rPr>
              <a:t>, из республиканского бюджета тыс. руб.)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1052736"/>
            <a:ext cx="4680520" cy="3711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Муниципальный 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object 4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100" y="1556397"/>
            <a:ext cx="2562355" cy="1293754"/>
          </a:xfrm>
          <a:prstGeom prst="rect">
            <a:avLst/>
          </a:prstGeom>
        </p:spPr>
      </p:pic>
      <p:sp>
        <p:nvSpPr>
          <p:cNvPr id="36" name="object 5"/>
          <p:cNvSpPr txBox="1"/>
          <p:nvPr/>
        </p:nvSpPr>
        <p:spPr>
          <a:xfrm>
            <a:off x="832273" y="1700808"/>
            <a:ext cx="2236040" cy="86049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200" spc="10" dirty="0">
                <a:latin typeface="Trebuchet MS"/>
                <a:cs typeface="Trebuchet MS"/>
              </a:rPr>
              <a:t>Устойчивое развитие </a:t>
            </a:r>
            <a:r>
              <a:rPr lang="ru-RU" sz="1200" spc="10" dirty="0" smtClean="0">
                <a:latin typeface="Trebuchet MS"/>
                <a:cs typeface="Trebuchet MS"/>
              </a:rPr>
              <a:t>сельских </a:t>
            </a:r>
            <a:r>
              <a:rPr lang="ru-RU" sz="1200" spc="10" dirty="0">
                <a:latin typeface="Trebuchet MS"/>
                <a:cs typeface="Trebuchet MS"/>
              </a:rPr>
              <a:t>территорий  </a:t>
            </a:r>
            <a:r>
              <a:rPr lang="ru-RU" sz="1200" spc="10" dirty="0" err="1">
                <a:latin typeface="Trebuchet MS"/>
                <a:cs typeface="Trebuchet MS"/>
              </a:rPr>
              <a:t>Монгун-Тайгинского</a:t>
            </a:r>
            <a:r>
              <a:rPr lang="ru-RU" sz="1200" spc="10" dirty="0">
                <a:latin typeface="Trebuchet MS"/>
                <a:cs typeface="Trebuchet MS"/>
              </a:rPr>
              <a:t> </a:t>
            </a:r>
            <a:r>
              <a:rPr lang="ru-RU" sz="1200" spc="10" dirty="0" err="1" smtClean="0">
                <a:latin typeface="Trebuchet MS"/>
                <a:cs typeface="Trebuchet MS"/>
              </a:rPr>
              <a:t>кожууна</a:t>
            </a:r>
            <a:r>
              <a:rPr lang="ru-RU" sz="1200" spc="10" dirty="0" smtClean="0">
                <a:latin typeface="Trebuchet MS"/>
                <a:cs typeface="Trebuchet MS"/>
              </a:rPr>
              <a:t> 200 тыс. рублей </a:t>
            </a:r>
            <a:r>
              <a:rPr lang="ru-RU" sz="1200" spc="5" dirty="0" smtClean="0">
                <a:latin typeface="Trebuchet MS"/>
                <a:cs typeface="Trebuchet MS"/>
              </a:rPr>
              <a:t>(</a:t>
            </a:r>
            <a:r>
              <a:rPr lang="ru-RU" sz="1200" spc="30" dirty="0" smtClean="0">
                <a:latin typeface="Trebuchet MS"/>
                <a:cs typeface="Trebuchet MS"/>
              </a:rPr>
              <a:t>из </a:t>
            </a:r>
            <a:r>
              <a:rPr lang="ru-RU" sz="1200" spc="30" dirty="0">
                <a:latin typeface="Trebuchet MS"/>
                <a:cs typeface="Trebuchet MS"/>
              </a:rPr>
              <a:t>муниципального бюджета </a:t>
            </a:r>
            <a:r>
              <a:rPr lang="ru-RU" sz="1200" spc="30" dirty="0" smtClean="0">
                <a:latin typeface="Trebuchet MS"/>
                <a:cs typeface="Trebuchet MS"/>
              </a:rPr>
              <a:t>200 тыс</a:t>
            </a:r>
            <a:r>
              <a:rPr lang="ru-RU" sz="1200" spc="30" dirty="0">
                <a:latin typeface="Trebuchet MS"/>
                <a:cs typeface="Trebuchet MS"/>
              </a:rPr>
              <a:t>. руб</a:t>
            </a:r>
            <a:r>
              <a:rPr lang="ru-RU" sz="1200" spc="30" dirty="0" smtClean="0">
                <a:latin typeface="Trebuchet MS"/>
                <a:cs typeface="Trebuchet MS"/>
              </a:rPr>
              <a:t>.)</a:t>
            </a:r>
            <a:endParaRPr lang="ru-RU" sz="1200" dirty="0">
              <a:latin typeface="Trebuchet MS"/>
              <a:cs typeface="Trebuchet MS"/>
            </a:endParaRPr>
          </a:p>
        </p:txBody>
      </p:sp>
      <p:pic>
        <p:nvPicPr>
          <p:cNvPr id="37" name="object 8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9830" y="2850150"/>
            <a:ext cx="2932540" cy="1298929"/>
          </a:xfrm>
          <a:prstGeom prst="rect">
            <a:avLst/>
          </a:prstGeom>
        </p:spPr>
      </p:pic>
      <p:sp>
        <p:nvSpPr>
          <p:cNvPr id="38" name="object 5"/>
          <p:cNvSpPr txBox="1"/>
          <p:nvPr/>
        </p:nvSpPr>
        <p:spPr>
          <a:xfrm>
            <a:off x="1950292" y="2980813"/>
            <a:ext cx="2477691" cy="90204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ct val="89500"/>
              </a:lnSpc>
              <a:spcBef>
                <a:spcPts val="229"/>
              </a:spcBef>
            </a:pPr>
            <a:r>
              <a:rPr lang="ru-RU" sz="1050" spc="10" dirty="0" smtClean="0">
                <a:latin typeface="Trebuchet MS"/>
                <a:cs typeface="Trebuchet MS"/>
              </a:rPr>
              <a:t>Капитальный ремонт объектов культуры «Модельная библиотека» 6000 тыс. рублей </a:t>
            </a:r>
            <a:r>
              <a:rPr lang="ru-RU" sz="1050" spc="5" dirty="0" smtClean="0">
                <a:latin typeface="Trebuchet MS"/>
                <a:cs typeface="Trebuchet MS"/>
              </a:rPr>
              <a:t>(</a:t>
            </a:r>
            <a:r>
              <a:rPr lang="ru-RU" sz="1050" spc="30" dirty="0" smtClean="0">
                <a:latin typeface="Trebuchet MS"/>
                <a:cs typeface="Trebuchet MS"/>
              </a:rPr>
              <a:t>из </a:t>
            </a:r>
            <a:r>
              <a:rPr lang="ru-RU" sz="1050" spc="30" dirty="0">
                <a:latin typeface="Trebuchet MS"/>
                <a:cs typeface="Trebuchet MS"/>
              </a:rPr>
              <a:t>республиканского бюджета </a:t>
            </a:r>
            <a:r>
              <a:rPr lang="ru-RU" sz="1050" spc="30" dirty="0" smtClean="0">
                <a:latin typeface="Trebuchet MS"/>
                <a:cs typeface="Trebuchet MS"/>
              </a:rPr>
              <a:t>5000 </a:t>
            </a:r>
            <a:r>
              <a:rPr lang="ru-RU" sz="1050" spc="30" dirty="0">
                <a:latin typeface="Trebuchet MS"/>
                <a:cs typeface="Trebuchet MS"/>
              </a:rPr>
              <a:t>тыс. </a:t>
            </a:r>
            <a:r>
              <a:rPr lang="ru-RU" sz="1050" spc="30" dirty="0" err="1">
                <a:latin typeface="Trebuchet MS"/>
                <a:cs typeface="Trebuchet MS"/>
              </a:rPr>
              <a:t>руб</a:t>
            </a:r>
            <a:r>
              <a:rPr lang="ru-RU" sz="1050" spc="30" dirty="0">
                <a:latin typeface="Trebuchet MS"/>
                <a:cs typeface="Trebuchet MS"/>
              </a:rPr>
              <a:t>, </a:t>
            </a:r>
            <a:r>
              <a:rPr lang="ru-RU" sz="1050" spc="30" dirty="0" smtClean="0">
                <a:latin typeface="Trebuchet MS"/>
                <a:cs typeface="Trebuchet MS"/>
              </a:rPr>
              <a:t>из </a:t>
            </a:r>
            <a:r>
              <a:rPr lang="ru-RU" sz="1050" spc="30" dirty="0">
                <a:latin typeface="Trebuchet MS"/>
                <a:cs typeface="Trebuchet MS"/>
              </a:rPr>
              <a:t>муниципального бюджета </a:t>
            </a:r>
            <a:r>
              <a:rPr lang="ru-RU" sz="1050" spc="30" dirty="0" smtClean="0">
                <a:latin typeface="Trebuchet MS"/>
                <a:cs typeface="Trebuchet MS"/>
              </a:rPr>
              <a:t>1000 </a:t>
            </a:r>
            <a:r>
              <a:rPr lang="ru-RU" sz="1050" spc="30" dirty="0">
                <a:latin typeface="Trebuchet MS"/>
                <a:cs typeface="Trebuchet MS"/>
              </a:rPr>
              <a:t>тыс. руб</a:t>
            </a:r>
            <a:r>
              <a:rPr lang="ru-RU" sz="1050" spc="30" dirty="0" smtClean="0">
                <a:latin typeface="Trebuchet MS"/>
                <a:cs typeface="Trebuchet MS"/>
              </a:rPr>
              <a:t>.)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627784" y="4317325"/>
            <a:ext cx="4608512" cy="3318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Республиканский 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780928"/>
            <a:ext cx="6264696" cy="115212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317"/>
              </a:avLst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2931" r="19665" b="10775"/>
          <a:stretch/>
        </p:blipFill>
        <p:spPr bwMode="auto">
          <a:xfrm>
            <a:off x="3294" y="654716"/>
            <a:ext cx="9140706" cy="623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677893" y="2923007"/>
            <a:ext cx="2160588" cy="1008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211168" y="2878557"/>
            <a:ext cx="3097213" cy="1871662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360" cap="sq">
            <a:solidFill>
              <a:srgbClr val="0066CC"/>
            </a:solidFill>
            <a:miter lim="800000"/>
            <a:headEnd/>
            <a:tailEnd/>
          </a:ln>
          <a:effectLst>
            <a:outerShdw dist="101823" dir="8100000" algn="ctr" rotWithShape="0">
              <a:srgbClr val="0066CC"/>
            </a:outerShdw>
          </a:effectLst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решение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задач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461993" y="1483144"/>
            <a:ext cx="2624138" cy="936625"/>
          </a:xfrm>
          <a:prstGeom prst="ellipse">
            <a:avLst/>
          </a:prstGeom>
          <a:solidFill>
            <a:srgbClr val="FF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бюджета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55756" y="2518194"/>
            <a:ext cx="766762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232917" y="2115763"/>
            <a:ext cx="1944688" cy="1079500"/>
          </a:xfrm>
          <a:prstGeom prst="ellipse">
            <a:avLst/>
          </a:prstGeom>
          <a:solidFill>
            <a:srgbClr val="66FF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финансового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аудита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414594" y="2098251"/>
            <a:ext cx="2303463" cy="1097012"/>
          </a:xfrm>
          <a:prstGeom prst="ellipse">
            <a:avLst/>
          </a:prstGeom>
          <a:solidFill>
            <a:srgbClr val="33FF99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открытости и прозрачности</a:t>
            </a: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sz="1050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951540" y="3383382"/>
            <a:ext cx="1947641" cy="1033312"/>
          </a:xfrm>
          <a:prstGeom prst="ellipse">
            <a:avLst/>
          </a:prstGeom>
          <a:solidFill>
            <a:srgbClr val="FF99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налогового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потенциала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262218" y="4821657"/>
            <a:ext cx="3097213" cy="1516062"/>
          </a:xfrm>
          <a:prstGeom prst="ellipse">
            <a:avLst/>
          </a:prstGeom>
          <a:solidFill>
            <a:srgbClr val="FF99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осуществления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и инвестиционной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как источника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наполняемости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38546" y="3276621"/>
            <a:ext cx="2593542" cy="1266031"/>
          </a:xfrm>
          <a:prstGeom prst="ellipse">
            <a:avLst/>
          </a:prstGeom>
          <a:solidFill>
            <a:srgbClr val="CCCC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и анализа муниципальных нормативно правовых актов по местным налогам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58779" y="4895475"/>
            <a:ext cx="2519363" cy="1368425"/>
          </a:xfrm>
          <a:prstGeom prst="ellipse">
            <a:avLst/>
          </a:prstGeom>
          <a:solidFill>
            <a:srgbClr val="66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гарантий,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муниципальным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760000">
            <a:off x="5876580" y="2975395"/>
            <a:ext cx="766763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340000">
            <a:off x="6151219" y="3748506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8940000">
            <a:off x="5397156" y="4602582"/>
            <a:ext cx="81121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-2760000">
            <a:off x="2850806" y="3034132"/>
            <a:ext cx="76676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-5280000">
            <a:off x="2509494" y="3770731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-8880000">
            <a:off x="3261318" y="4660525"/>
            <a:ext cx="766763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муниципального района «Монгун-Тайгинский кожуун Республики Тыва» </a:t>
            </a:r>
            <a:endParaRPr lang="ru-RU" alt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2023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 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годов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272" y="680710"/>
            <a:ext cx="550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47103548"/>
              </p:ext>
            </p:extLst>
          </p:nvPr>
        </p:nvGraphicFramePr>
        <p:xfrm>
          <a:off x="-1" y="1286202"/>
          <a:ext cx="9144000" cy="557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0000FF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74758788"/>
              </p:ext>
            </p:extLst>
          </p:nvPr>
        </p:nvGraphicFramePr>
        <p:xfrm>
          <a:off x="1" y="677807"/>
          <a:ext cx="9036495" cy="594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3995678"/>
            <a:ext cx="2088232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4671" y="3717032"/>
            <a:ext cx="3148785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находящегося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муниципальной собственности;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 ресурсами;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(работ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компенсации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государства;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нематериальных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санкции, возмещение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974419"/>
            <a:ext cx="252028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характеристики бюджета муниципального района </a:t>
            </a:r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18048006"/>
              </p:ext>
            </p:extLst>
          </p:nvPr>
        </p:nvGraphicFramePr>
        <p:xfrm>
          <a:off x="359653" y="1196752"/>
          <a:ext cx="842469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2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05714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317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финансовой помощи муниципального района за период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24767831"/>
              </p:ext>
            </p:extLst>
          </p:nvPr>
        </p:nvGraphicFramePr>
        <p:xfrm>
          <a:off x="323528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14751830"/>
              </p:ext>
            </p:extLst>
          </p:nvPr>
        </p:nvGraphicFramePr>
        <p:xfrm>
          <a:off x="539552" y="980728"/>
          <a:ext cx="81369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собственных доходов бюджета муниципального района «Монгун-Тайгинский кожуун Республики Тыва»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</TotalTime>
  <Words>873</Words>
  <Application>Microsoft Office PowerPoint</Application>
  <PresentationFormat>Экран (4:3)</PresentationFormat>
  <Paragraphs>201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Олеговна</dc:creator>
  <cp:lastModifiedBy>Начальник ФУ</cp:lastModifiedBy>
  <cp:revision>198</cp:revision>
  <cp:lastPrinted>2022-12-06T06:14:45Z</cp:lastPrinted>
  <dcterms:created xsi:type="dcterms:W3CDTF">2019-01-23T02:59:48Z</dcterms:created>
  <dcterms:modified xsi:type="dcterms:W3CDTF">2024-05-20T11:22:04Z</dcterms:modified>
</cp:coreProperties>
</file>